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7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8C82-9B66-466F-ACB2-0E7781BF36A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7B1E-12EC-47C0-9057-AD43F285D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3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"/>
            <a:ext cx="12192000" cy="68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"/>
            <a:ext cx="12193127" cy="6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60"/>
            <a:ext cx="12222480" cy="6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3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ODOO-1</dc:creator>
  <cp:lastModifiedBy>S2_327_PC02</cp:lastModifiedBy>
  <cp:revision>9</cp:revision>
  <dcterms:created xsi:type="dcterms:W3CDTF">2023-02-25T09:12:50Z</dcterms:created>
  <dcterms:modified xsi:type="dcterms:W3CDTF">2023-05-11T12:48:12Z</dcterms:modified>
</cp:coreProperties>
</file>