
<file path=[Content_Types].xml><?xml version="1.0" encoding="utf-8"?>
<Types xmlns="http://schemas.openxmlformats.org/package/2006/content-types">
  <Override PartName="/ppt/slides/slide47.xml" ContentType="application/vnd.openxmlformats-officedocument.presentationml.slide+xml"/>
  <Override PartName="/ppt/diagrams/colors22.xml" ContentType="application/vnd.openxmlformats-officedocument.drawingml.diagramColors+xml"/>
  <Override PartName="/ppt/diagrams/data35.xml" ContentType="application/vnd.openxmlformats-officedocument.drawingml.diagramData+xml"/>
  <Override PartName="/ppt/slides/slide36.xml" ContentType="application/vnd.openxmlformats-officedocument.presentationml.slide+xml"/>
  <Override PartName="/ppt/diagrams/colors11.xml" ContentType="application/vnd.openxmlformats-officedocument.drawingml.diagramColors+xml"/>
  <Override PartName="/ppt/diagrams/data24.xml" ContentType="application/vnd.openxmlformats-officedocument.drawingml.diagramData+xml"/>
  <Override PartName="/ppt/slides/slide25.xml" ContentType="application/vnd.openxmlformats-officedocument.presentationml.slid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data13.xml" ContentType="application/vnd.openxmlformats-officedocument.drawingml.diagramData+xml"/>
  <Override PartName="/ppt/diagrams/quickStyle28.xml" ContentType="application/vnd.openxmlformats-officedocument.drawingml.diagramStyle+xml"/>
  <Override PartName="/ppt/diagrams/drawing29.xml" ContentType="application/vnd.ms-office.drawingml.diagramDrawing+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diagrams/quickStyle17.xml" ContentType="application/vnd.openxmlformats-officedocument.drawingml.diagramStyle+xml"/>
  <Override PartName="/ppt/diagrams/drawing18.xml" ContentType="application/vnd.ms-office.drawingml.diagramDrawing+xml"/>
  <Override PartName="/ppt/tableStyles.xml" ContentType="application/vnd.openxmlformats-officedocument.presentationml.tableStyles+xml"/>
  <Override PartName="/ppt/diagrams/layout17.xml" ContentType="application/vnd.openxmlformats-officedocument.drawingml.diagramLayout+xml"/>
  <Override PartName="/ppt/diagrams/layout28.xml" ContentType="application/vnd.openxmlformats-officedocument.drawingml.diagramLayout+xml"/>
  <Override PartName="/ppt/diagrams/quickStyle31.xml" ContentType="application/vnd.openxmlformats-officedocument.drawingml.diagramStyle+xml"/>
  <Override PartName="/ppt/diagrams/drawing32.xml" ContentType="application/vnd.ms-office.drawingml.diagramDrawing+xml"/>
  <Override PartName="/ppt/diagrams/layout1.xml" ContentType="application/vnd.openxmlformats-officedocument.drawingml.diagramLayout+xml"/>
  <Override PartName="/ppt/diagrams/data2.xml" ContentType="application/vnd.openxmlformats-officedocument.drawingml.diagramData+xml"/>
  <Override PartName="/ppt/diagrams/quickStyle20.xml" ContentType="application/vnd.openxmlformats-officedocument.drawingml.diagramStyle+xml"/>
  <Override PartName="/ppt/diagrams/drawing21.xml" ContentType="application/vnd.ms-office.drawingml.diagramDrawing+xml"/>
  <Override PartName="/ppt/diagrams/colors27.xml" ContentType="application/vnd.openxmlformats-officedocument.drawingml.diagramColors+xml"/>
  <Override PartName="/ppt/diagrams/data29.xml" ContentType="application/vnd.openxmlformats-officedocument.drawingml.diagramData+xml"/>
  <Default Extension="xlsx" ContentType="application/vnd.openxmlformats-officedocument.spreadsheetml.sheet"/>
  <Override PartName="/ppt/diagrams/colors4.xml" ContentType="application/vnd.openxmlformats-officedocument.drawingml.diagramColors+xml"/>
  <Override PartName="/ppt/diagrams/drawing10.xml" ContentType="application/vnd.ms-office.drawingml.diagramDrawing+xml"/>
  <Override PartName="/ppt/diagrams/colors16.xml" ContentType="application/vnd.openxmlformats-officedocument.drawingml.diagramColors+xml"/>
  <Override PartName="/ppt/diagrams/data18.xml" ContentType="application/vnd.openxmlformats-officedocument.drawingml.diagramData+xml"/>
  <Override PartName="/ppt/diagrams/layout31.xml" ContentType="application/vnd.openxmlformats-officedocument.drawingml.diagramLayout+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diagrams/drawing3.xml" ContentType="application/vnd.ms-office.drawingml.diagramDrawing+xml"/>
  <Override PartName="/ppt/diagrams/layout20.xml" ContentType="application/vnd.openxmlformats-officedocument.drawingml.diagramLayout+xml"/>
  <Override PartName="/ppt/theme/theme2.xml" ContentType="application/vnd.openxmlformats-officedocument.theme+xml"/>
  <Override PartName="/ppt/diagrams/quickStyle3.xml" ContentType="application/vnd.openxmlformats-officedocument.drawingml.diagramStyle+xml"/>
  <Override PartName="/ppt/diagrams/colors30.xml" ContentType="application/vnd.openxmlformats-officedocument.drawingml.diagramColors+xml"/>
  <Override PartName="/ppt/diagrams/data32.xml" ContentType="application/vnd.openxmlformats-officedocument.drawingml.diagramData+xml"/>
  <Override PartName="/ppt/slides/slide33.xml" ContentType="application/vnd.openxmlformats-officedocument.presentationml.slide+xml"/>
  <Override PartName="/ppt/slides/slide44.xml" ContentType="application/vnd.openxmlformats-officedocument.presentationml.slide+xml"/>
  <Override PartName="/ppt/diagrams/data21.xml" ContentType="application/vnd.openxmlformats-officedocument.drawingml.diagramData+xml"/>
  <Override PartName="/ppt/presentation.xml" ContentType="application/vnd.openxmlformats-officedocument.presentationml.presentation.main+xml"/>
  <Override PartName="/ppt/slides/slide22.xml" ContentType="application/vnd.openxmlformats-officedocument.presentationml.slide+xml"/>
  <Override PartName="/ppt/diagrams/layout6.xml" ContentType="application/vnd.openxmlformats-officedocument.drawingml.diagramLayout+xml"/>
  <Override PartName="/ppt/diagrams/data10.xml" ContentType="application/vnd.openxmlformats-officedocument.drawingml.diagramData+xml"/>
  <Override PartName="/ppt/diagrams/quickStyle36.xml" ContentType="application/vnd.openxmlformats-officedocument.drawingml.diagramStyle+xml"/>
  <Override PartName="/ppt/diagrams/drawing37.xml" ContentType="application/vnd.ms-office.drawingml.diagramDrawing+xml"/>
  <Override PartName="/docProps/app.xml" ContentType="application/vnd.openxmlformats-officedocument.extended-properties+xml"/>
  <Override PartName="/ppt/slides/slide11.xml" ContentType="application/vnd.openxmlformats-officedocument.presentationml.slide+xml"/>
  <Override PartName="/ppt/diagrams/data7.xml" ContentType="application/vnd.openxmlformats-officedocument.drawingml.diagramData+xml"/>
  <Override PartName="/ppt/diagrams/colors9.xml" ContentType="application/vnd.openxmlformats-officedocument.drawingml.diagramColors+xml"/>
  <Override PartName="/ppt/diagrams/quickStyle14.xml" ContentType="application/vnd.openxmlformats-officedocument.drawingml.diagramStyle+xml"/>
  <Override PartName="/ppt/diagrams/drawing15.xml" ContentType="application/vnd.ms-office.drawingml.diagramDrawing+xml"/>
  <Override PartName="/ppt/diagrams/quickStyle25.xml" ContentType="application/vnd.openxmlformats-officedocument.drawingml.diagramStyle+xml"/>
  <Override PartName="/ppt/diagrams/drawing26.xml" ContentType="application/vnd.ms-office.drawingml.diagramDrawing+xml"/>
  <Override PartName="/ppt/diagrams/layout36.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rawing8.xml" ContentType="application/vnd.ms-office.drawingml.diagramDrawing+xml"/>
  <Override PartName="/ppt/diagrams/layout25.xml" ContentType="application/vnd.openxmlformats-officedocument.drawingml.diagramLayout+xml"/>
  <Override PartName="/ppt/diagrams/colors28.xml" ContentType="application/vnd.openxmlformats-officedocument.drawingml.diagramColors+xml"/>
  <Override PartName="/ppt/diagrams/quickStyle32.xml" ContentType="application/vnd.openxmlformats-officedocument.drawingml.diagramStyle+xml"/>
  <Override PartName="/ppt/diagrams/drawing33.xml" ContentType="application/vnd.ms-office.drawingml.diagramDrawing+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diagrams/drawing11.xml" ContentType="application/vnd.ms-office.drawingml.diagramDrawing+xml"/>
  <Override PartName="/ppt/diagrams/layout14.xml" ContentType="application/vnd.openxmlformats-officedocument.drawingml.diagramLayout+xml"/>
  <Override PartName="/ppt/diagrams/colors17.xml" ContentType="application/vnd.openxmlformats-officedocument.drawingml.diagramColors+xml"/>
  <Override PartName="/ppt/diagrams/quickStyle21.xml" ContentType="application/vnd.openxmlformats-officedocument.drawingml.diagramStyle+xml"/>
  <Override PartName="/ppt/diagrams/drawing22.xml" ContentType="application/vnd.ms-office.drawingml.diagramDrawing+xml"/>
  <Override PartName="/ppt/diagrams/layout32.xml" ContentType="application/vnd.openxmlformats-officedocument.drawingml.diagramLayout+xml"/>
  <Override PartName="/ppt/diagrams/colors35.xml" ContentType="application/vnd.openxmlformats-officedocument.drawingml.diagramColors+xml"/>
  <Override PartName="/ppt/slides/slide49.xml" ContentType="application/vnd.openxmlformats-officedocument.presentationml.slide+xml"/>
  <Override PartName="/ppt/diagrams/drawing4.xml" ContentType="application/vnd.ms-office.drawingml.diagramDrawing+xml"/>
  <Override PartName="/ppt/diagrams/data19.xml" ContentType="application/vnd.openxmlformats-officedocument.drawingml.diagramData+xml"/>
  <Override PartName="/ppt/diagrams/layout21.xml" ContentType="application/vnd.openxmlformats-officedocument.drawingml.diagramLayout+xml"/>
  <Override PartName="/ppt/diagrams/colors24.xml" ContentType="application/vnd.openxmlformats-officedocument.drawingml.diagramColors+xml"/>
  <Override PartName="/ppt/diagrams/data37.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diagrams/colors13.xml" ContentType="application/vnd.openxmlformats-officedocument.drawingml.diagramColors+xml"/>
  <Override PartName="/ppt/diagrams/data26.xml" ContentType="application/vnd.openxmlformats-officedocument.drawingml.diagramData+xml"/>
  <Override PartName="/ppt/diagrams/colors3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diagrams/data15.xml" ContentType="application/vnd.openxmlformats-officedocument.drawingml.diagramData+xml"/>
  <Override PartName="/ppt/diagrams/colors20.xml" ContentType="application/vnd.openxmlformats-officedocument.drawingml.diagramColors+xml"/>
  <Override PartName="/ppt/diagrams/data33.xml" ContentType="application/vnd.openxmlformats-officedocument.drawingml.diagramData+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diagrams/data11.xml" ContentType="application/vnd.openxmlformats-officedocument.drawingml.diagramData+xml"/>
  <Override PartName="/ppt/diagrams/quickStyle19.xml" ContentType="application/vnd.openxmlformats-officedocument.drawingml.diagramStyle+xml"/>
  <Override PartName="/ppt/diagrams/data22.xml" ContentType="application/vnd.openxmlformats-officedocument.drawingml.diagramData+xml"/>
  <Override PartName="/ppt/diagrams/quickStyle37.xml" ContentType="application/vnd.openxmlformats-officedocument.drawingml.diagramStyl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diagrams/quickStyle26.xml" ContentType="application/vnd.openxmlformats-officedocument.drawingml.diagramStyle+xml"/>
  <Override PartName="/ppt/diagrams/drawing27.xml" ContentType="application/vnd.ms-office.drawingml.diagramDrawing+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diagrams/quickStyle15.xml" ContentType="application/vnd.openxmlformats-officedocument.drawingml.diagramStyle+xml"/>
  <Override PartName="/ppt/diagrams/drawing16.xml" ContentType="application/vnd.ms-office.drawingml.diagramDrawing+xml"/>
  <Override PartName="/ppt/diagrams/layout19.xml" ContentType="application/vnd.openxmlformats-officedocument.drawingml.diagramLayout+xml"/>
  <Override PartName="/ppt/diagrams/quickStyle33.xml" ContentType="application/vnd.openxmlformats-officedocument.drawingml.diagramStyle+xml"/>
  <Override PartName="/ppt/diagrams/drawing34.xml" ContentType="application/vnd.ms-office.drawingml.diagramDrawing+xml"/>
  <Override PartName="/ppt/diagrams/layout37.xml" ContentType="application/vnd.openxmlformats-officedocument.drawingml.diagramLayout+xml"/>
  <Override PartName="/ppt/diagrams/layout3.xml" ContentType="application/vnd.openxmlformats-officedocument.drawingml.diagramLayout+xml"/>
  <Override PartName="/ppt/diagrams/data4.xml" ContentType="application/vnd.openxmlformats-officedocument.drawingml.diagramData+xml"/>
  <Override PartName="/ppt/diagrams/drawing9.xml" ContentType="application/vnd.ms-office.drawingml.diagramDrawing+xml"/>
  <Override PartName="/ppt/diagrams/layout15.xml" ContentType="application/vnd.openxmlformats-officedocument.drawingml.diagramLayout+xml"/>
  <Override PartName="/ppt/diagrams/quickStyle22.xml" ContentType="application/vnd.openxmlformats-officedocument.drawingml.diagramStyle+xml"/>
  <Override PartName="/ppt/diagrams/drawing23.xml" ContentType="application/vnd.ms-office.drawingml.diagramDrawing+xml"/>
  <Override PartName="/ppt/diagrams/layout26.xml" ContentType="application/vnd.openxmlformats-officedocument.drawingml.diagramLayout+xml"/>
  <Override PartName="/ppt/diagrams/colors29.xml" ContentType="application/vnd.openxmlformats-officedocument.drawingml.diagramColors+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diagrams/drawing12.xml" ContentType="application/vnd.ms-office.drawingml.diagramDrawing+xml"/>
  <Override PartName="/ppt/diagrams/colors18.xml" ContentType="application/vnd.openxmlformats-officedocument.drawingml.diagramColors+xml"/>
  <Override PartName="/ppt/diagrams/drawing30.xml" ContentType="application/vnd.ms-office.drawingml.diagramDrawing+xml"/>
  <Override PartName="/ppt/diagrams/layout33.xml" ContentType="application/vnd.openxmlformats-officedocument.drawingml.diagramLayout+xml"/>
  <Override PartName="/ppt/diagrams/colors36.xml" ContentType="application/vnd.openxmlformats-officedocument.drawingml.diagramColors+xml"/>
  <Override PartName="/ppt/slides/slide7.xml" ContentType="application/vnd.openxmlformats-officedocument.presentationml.slide+xml"/>
  <Override PartName="/ppt/slideLayouts/slideLayout9.xml" ContentType="application/vnd.openxmlformats-officedocument.presentationml.slideLayout+xml"/>
  <Override PartName="/ppt/diagrams/drawing5.xml" ContentType="application/vnd.ms-office.drawingml.diagramDrawing+xml"/>
  <Override PartName="/ppt/diagrams/layout11.xml" ContentType="application/vnd.openxmlformats-officedocument.drawingml.diagramLayout+xml"/>
  <Override PartName="/ppt/diagrams/colors14.xml" ContentType="application/vnd.openxmlformats-officedocument.drawingml.diagramColors+xml"/>
  <Override PartName="/ppt/diagrams/layout22.xml" ContentType="application/vnd.openxmlformats-officedocument.drawingml.diagramLayout+xml"/>
  <Override PartName="/ppt/diagrams/colors25.xml" ContentType="application/vnd.openxmlformats-officedocument.drawingml.diagramColors+xml"/>
  <Override PartName="/ppt/diagrams/data27.xml" ContentType="application/vnd.openxmlformats-officedocument.drawingml.diagramData+xml"/>
  <Override PartName="/ppt/charts/chart1.xml" ContentType="application/vnd.openxmlformats-officedocument.drawingml.chart+xml"/>
  <Override PartName="/ppt/slides/slide28.xml" ContentType="application/vnd.openxmlformats-officedocument.presentationml.slide+xml"/>
  <Override PartName="/ppt/slides/slide39.xml" ContentType="application/vnd.openxmlformats-officedocument.presentationml.slide+xml"/>
  <Override PartName="/ppt/diagrams/colors2.xml" ContentType="application/vnd.openxmlformats-officedocument.drawingml.diagramColors+xml"/>
  <Override PartName="/ppt/diagrams/quickStyle5.xml" ContentType="application/vnd.openxmlformats-officedocument.drawingml.diagramStyle+xml"/>
  <Override PartName="/ppt/diagrams/data16.xml" ContentType="application/vnd.openxmlformats-officedocument.drawingml.diagramData+xml"/>
  <Override PartName="/ppt/diagrams/colors32.xml" ContentType="application/vnd.openxmlformats-officedocument.drawingml.diagramColors+xml"/>
  <Override PartName="/ppt/diagrams/data34.xml" ContentType="application/vnd.openxmlformats-officedocument.drawingml.diagramData+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diagrams/colors10.xml" ContentType="application/vnd.openxmlformats-officedocument.drawingml.diagramColors+xml"/>
  <Override PartName="/ppt/diagrams/colors21.xml" ContentType="application/vnd.openxmlformats-officedocument.drawingml.diagramColors+xml"/>
  <Override PartName="/ppt/diagrams/data23.xml" ContentType="application/vnd.openxmlformats-officedocument.drawingml.diagramData+xml"/>
  <Override PartName="/ppt/slides/slide24.xml" ContentType="application/vnd.openxmlformats-officedocument.presentationml.slide+xml"/>
  <Override PartName="/ppt/slides/slide35.xml" ContentType="application/vnd.openxmlformats-officedocument.presentationml.slide+xml"/>
  <Default Extension="jpeg" ContentType="image/jpeg"/>
  <Override PartName="/ppt/diagrams/quickStyle1.xml" ContentType="application/vnd.openxmlformats-officedocument.drawingml.diagramStyle+xml"/>
  <Override PartName="/ppt/diagrams/layout8.xml" ContentType="application/vnd.openxmlformats-officedocument.drawingml.diagramLayout+xml"/>
  <Override PartName="/ppt/diagrams/data12.xml" ContentType="application/vnd.openxmlformats-officedocument.drawingml.diagramData+xml"/>
  <Override PartName="/ppt/diagrams/data30.xml" ContentType="application/vnd.openxmlformats-officedocument.drawingml.diagramData+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diagrams/data9.xml" ContentType="application/vnd.openxmlformats-officedocument.drawingml.diagramData+xml"/>
  <Override PartName="/ppt/diagrams/quickStyle16.xml" ContentType="application/vnd.openxmlformats-officedocument.drawingml.diagramStyle+xml"/>
  <Override PartName="/ppt/diagrams/drawing17.xml" ContentType="application/vnd.ms-office.drawingml.diagramDrawing+xml"/>
  <Override PartName="/ppt/diagrams/quickStyle27.xml" ContentType="application/vnd.openxmlformats-officedocument.drawingml.diagramStyle+xml"/>
  <Override PartName="/ppt/diagrams/drawing28.xml" ContentType="application/vnd.ms-office.drawingml.diagramDrawing+xml"/>
  <Override PartName="/ppt/slides/slide20.xml" ContentType="application/vnd.openxmlformats-officedocument.presentationml.slide+xml"/>
  <Override PartName="/ppt/diagrams/layout4.xml" ContentType="application/vnd.openxmlformats-officedocument.drawingml.diagramLayout+xml"/>
  <Override PartName="/ppt/diagrams/layout27.xml" ContentType="application/vnd.openxmlformats-officedocument.drawingml.diagramLayout+xml"/>
  <Override PartName="/ppt/diagrams/quickStyle34.xml" ContentType="application/vnd.openxmlformats-officedocument.drawingml.diagramStyle+xml"/>
  <Override PartName="/ppt/diagrams/drawing35.xml" ContentType="application/vnd.ms-office.drawingml.diagramDrawing+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diagrams/drawing13.xml" ContentType="application/vnd.ms-office.drawingml.diagramDrawing+xml"/>
  <Override PartName="/ppt/diagrams/layout16.xml" ContentType="application/vnd.openxmlformats-officedocument.drawingml.diagramLayout+xml"/>
  <Override PartName="/ppt/diagrams/colors19.xml" ContentType="application/vnd.openxmlformats-officedocument.drawingml.diagramColors+xml"/>
  <Override PartName="/ppt/diagrams/quickStyle23.xml" ContentType="application/vnd.openxmlformats-officedocument.drawingml.diagramStyle+xml"/>
  <Override PartName="/ppt/diagrams/drawing24.xml" ContentType="application/vnd.ms-office.drawingml.diagramDrawing+xml"/>
  <Override PartName="/ppt/diagrams/layout34.xml" ContentType="application/vnd.openxmlformats-officedocument.drawingml.diagramLayout+xml"/>
  <Override PartName="/ppt/diagrams/colors37.xml" ContentType="application/vnd.openxmlformats-officedocument.drawingml.diagramColors+xml"/>
  <Override PartName="/ppt/diagrams/drawing6.xml" ContentType="application/vnd.ms-office.drawingml.diagramDrawing+xml"/>
  <Override PartName="/ppt/diagrams/drawing20.xml" ContentType="application/vnd.ms-office.drawingml.diagramDrawing+xml"/>
  <Override PartName="/ppt/diagrams/layout23.xml" ContentType="application/vnd.openxmlformats-officedocument.drawingml.diagramLayout+xml"/>
  <Override PartName="/ppt/diagrams/colors26.xml" ContentType="application/vnd.openxmlformats-officedocument.drawingml.diagramColors+xml"/>
  <Override PartName="/ppt/diagrams/quickStyle30.xml" ContentType="application/vnd.openxmlformats-officedocument.drawingml.diagramStyle+xml"/>
  <Override PartName="/ppt/diagrams/drawing31.xml" ContentType="application/vnd.ms-office.drawingml.diagramDrawing+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diagrams/layout12.xml" ContentType="application/vnd.openxmlformats-officedocument.drawingml.diagramLayout+xml"/>
  <Override PartName="/ppt/diagrams/colors15.xml" ContentType="application/vnd.openxmlformats-officedocument.drawingml.diagramColors+xml"/>
  <Override PartName="/ppt/diagrams/data28.xml" ContentType="application/vnd.openxmlformats-officedocument.drawingml.diagramData+xml"/>
  <Override PartName="/ppt/diagrams/layout30.xml" ContentType="application/vnd.openxmlformats-officedocument.drawingml.diagramLayout+xml"/>
  <Override PartName="/ppt/diagrams/colors33.xml" ContentType="application/vnd.openxmlformats-officedocument.drawingml.diagramColors+xml"/>
  <Override PartName="/ppt/charts/chart2.xml" ContentType="application/vnd.openxmlformats-officedocument.drawingml.chart+xml"/>
  <Override PartName="/ppt/slides/slide29.xml" ContentType="application/vnd.openxmlformats-officedocument.presentationml.slide+xml"/>
  <Override PartName="/ppt/diagrams/drawing2.xml" ContentType="application/vnd.ms-office.drawingml.diagramDrawing+xml"/>
  <Override PartName="/ppt/diagrams/data17.xml" ContentType="application/vnd.openxmlformats-officedocument.drawingml.diagramData+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43.xml" ContentType="application/vnd.openxmlformats-officedocument.presentationml.slide+xml"/>
  <Override PartName="/ppt/theme/theme1.xml" ContentType="application/vnd.openxmlformats-officedocument.theme+xml"/>
  <Override PartName="/ppt/diagrams/data31.xml" ContentType="application/vnd.openxmlformats-officedocument.drawingml.diagramData+xml"/>
  <Override PartName="/ppt/slides/slide32.xml" ContentType="application/vnd.openxmlformats-officedocument.presentationml.slide+xml"/>
  <Override PartName="/ppt/diagrams/data20.xml" ContentType="application/vnd.openxmlformats-officedocument.drawingml.diagramData+xml"/>
  <Override PartName="/ppt/diagrams/quickStyle35.xml" ContentType="application/vnd.openxmlformats-officedocument.drawingml.diagramStyle+xml"/>
  <Override PartName="/ppt/diagrams/drawing36.xml" ContentType="application/vnd.ms-office.drawingml.diagramDrawing+xml"/>
  <Override PartName="/ppt/slides/slide10.xml" ContentType="application/vnd.openxmlformats-officedocument.presentationml.slide+xml"/>
  <Override PartName="/ppt/slides/slide21.xml" ContentType="application/vnd.openxmlformats-officedocument.presentationml.slide+xml"/>
  <Override PartName="/ppt/diagrams/layout5.xml" ContentType="application/vnd.openxmlformats-officedocument.drawingml.diagramLayout+xml"/>
  <Override PartName="/ppt/diagrams/data6.xml" ContentType="application/vnd.openxmlformats-officedocument.drawingml.diagramData+xml"/>
  <Override PartName="/ppt/diagrams/quickStyle24.xml" ContentType="application/vnd.openxmlformats-officedocument.drawingml.diagramStyle+xml"/>
  <Override PartName="/ppt/diagrams/drawing25.xml" ContentType="application/vnd.ms-office.drawingml.diagramDrawing+xml"/>
  <Override PartName="/ppt/diagrams/colors8.xml" ContentType="application/vnd.openxmlformats-officedocument.drawingml.diagramColors+xml"/>
  <Override PartName="/ppt/diagrams/quickStyle13.xml" ContentType="application/vnd.openxmlformats-officedocument.drawingml.diagramStyle+xml"/>
  <Override PartName="/ppt/diagrams/drawing14.xml" ContentType="application/vnd.ms-office.drawingml.diagramDrawing+xml"/>
  <Override PartName="/ppt/diagrams/layout35.xml" ContentType="application/vnd.openxmlformats-officedocument.drawingml.diagramLayout+xml"/>
  <Override PartName="/ppt/diagrams/drawing7.xml" ContentType="application/vnd.ms-office.drawingml.diagramDrawing+xml"/>
  <Override PartName="/ppt/diagrams/layout13.xml" ContentType="application/vnd.openxmlformats-officedocument.drawingml.diagramLayout+xml"/>
  <Override PartName="/ppt/diagrams/layout24.xml" ContentType="application/vnd.openxmlformats-officedocument.drawingml.diagramLayout+xml"/>
  <Override PartName="/ppt/slides/slide9.xml" ContentType="application/vnd.openxmlformats-officedocument.presentationml.slide+xml"/>
  <Override PartName="/ppt/viewProps.xml" ContentType="application/vnd.openxmlformats-officedocument.presentationml.viewProps+xml"/>
  <Override PartName="/ppt/diagrams/quickStyle7.xml" ContentType="application/vnd.openxmlformats-officedocument.drawingml.diagramStyle+xml"/>
  <Override PartName="/ppt/diagrams/colors34.xml" ContentType="application/vnd.openxmlformats-officedocument.drawingml.diagramColors+xml"/>
  <Override PartName="/ppt/slides/slide48.xml" ContentType="application/vnd.openxmlformats-officedocument.presentationml.slide+xml"/>
  <Override PartName="/ppt/diagrams/colors12.xml" ContentType="application/vnd.openxmlformats-officedocument.drawingml.diagramColors+xml"/>
  <Override PartName="/ppt/diagrams/colors23.xml" ContentType="application/vnd.openxmlformats-officedocument.drawingml.diagramColors+xml"/>
  <Override PartName="/ppt/diagrams/data25.xml" ContentType="application/vnd.openxmlformats-officedocument.drawingml.diagramData+xml"/>
  <Override PartName="/ppt/diagrams/data36.xml" ContentType="application/vnd.openxmlformats-officedocument.drawingml.diagramData+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diagrams/data14.xml" ContentType="application/vnd.openxmlformats-officedocument.drawingml.diagramData+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diagrams/drawing19.xml" ContentType="application/vnd.ms-office.drawingml.diagramDrawing+xml"/>
  <Override PartName="/ppt/diagrams/quickStyle29.xml" ContentType="application/vnd.openxmlformats-officedocument.drawingml.diagramStyle+xml"/>
  <Override PartName="/ppt/slides/slide51.xml" ContentType="application/vnd.openxmlformats-officedocument.presentationml.slide+xml"/>
  <Override PartName="/ppt/diagrams/quickStyle18.xml" ContentType="application/vnd.openxmlformats-officedocument.drawingml.diagramStyle+xml"/>
  <Override PartName="/ppt/diagrams/layout29.xml" ContentType="application/vnd.openxmlformats-officedocument.drawingml.diagramLayout+xml"/>
  <Override PartName="/ppt/slides/slide40.xml" ContentType="application/vnd.openxmlformats-officedocument.presentationml.slide+xml"/>
  <Override PartName="/ppt/diagrams/layout18.xml" ContentType="application/vnd.openxmlformats-officedocument.drawingml.diagram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notesMasterIdLst>
    <p:notesMasterId r:id="rId54"/>
  </p:notesMasterIdLst>
  <p:sldIdLst>
    <p:sldId id="280" r:id="rId2"/>
    <p:sldId id="328" r:id="rId3"/>
    <p:sldId id="329" r:id="rId4"/>
    <p:sldId id="281" r:id="rId5"/>
    <p:sldId id="282" r:id="rId6"/>
    <p:sldId id="306" r:id="rId7"/>
    <p:sldId id="307" r:id="rId8"/>
    <p:sldId id="308" r:id="rId9"/>
    <p:sldId id="309" r:id="rId10"/>
    <p:sldId id="283" r:id="rId11"/>
    <p:sldId id="284" r:id="rId12"/>
    <p:sldId id="288" r:id="rId13"/>
    <p:sldId id="285" r:id="rId14"/>
    <p:sldId id="286" r:id="rId15"/>
    <p:sldId id="287" r:id="rId16"/>
    <p:sldId id="290" r:id="rId17"/>
    <p:sldId id="289" r:id="rId18"/>
    <p:sldId id="291" r:id="rId19"/>
    <p:sldId id="293" r:id="rId20"/>
    <p:sldId id="295" r:id="rId21"/>
    <p:sldId id="296" r:id="rId22"/>
    <p:sldId id="297" r:id="rId23"/>
    <p:sldId id="298" r:id="rId24"/>
    <p:sldId id="299" r:id="rId25"/>
    <p:sldId id="300" r:id="rId26"/>
    <p:sldId id="292" r:id="rId27"/>
    <p:sldId id="294" r:id="rId28"/>
    <p:sldId id="301" r:id="rId29"/>
    <p:sldId id="302" r:id="rId30"/>
    <p:sldId id="303" r:id="rId31"/>
    <p:sldId id="304" r:id="rId32"/>
    <p:sldId id="305" r:id="rId33"/>
    <p:sldId id="310" r:id="rId34"/>
    <p:sldId id="311" r:id="rId35"/>
    <p:sldId id="312" r:id="rId36"/>
    <p:sldId id="313" r:id="rId37"/>
    <p:sldId id="314" r:id="rId38"/>
    <p:sldId id="315" r:id="rId39"/>
    <p:sldId id="316" r:id="rId40"/>
    <p:sldId id="317" r:id="rId41"/>
    <p:sldId id="318" r:id="rId42"/>
    <p:sldId id="319" r:id="rId43"/>
    <p:sldId id="320" r:id="rId44"/>
    <p:sldId id="321" r:id="rId45"/>
    <p:sldId id="322" r:id="rId46"/>
    <p:sldId id="323" r:id="rId47"/>
    <p:sldId id="324" r:id="rId48"/>
    <p:sldId id="325" r:id="rId49"/>
    <p:sldId id="330" r:id="rId50"/>
    <p:sldId id="333" r:id="rId51"/>
    <p:sldId id="332" r:id="rId52"/>
    <p:sldId id="270" r:id="rId5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37CE84F3-28C3-443E-9E96-99CF82512B78}" styleName="Темный стиль 1 - акцент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84E427A-3D55-4303-BF80-6455036E1DE7}" styleName="Стиль из темы 1 - акцент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Стиль из темы 1 - акцент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C4B1156A-380E-4F78-BDF5-A606A8083BF9}" styleName="Средний стиль 4 - акцент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2759" autoAdjust="0"/>
  </p:normalViewPr>
  <p:slideViewPr>
    <p:cSldViewPr>
      <p:cViewPr varScale="1">
        <p:scale>
          <a:sx n="104" d="100"/>
          <a:sy n="104" d="100"/>
        </p:scale>
        <p:origin x="-1728"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package" Target="../embeddings/_____Microsoft_Office_Excel1.xlsx"/></Relationships>
</file>

<file path=ppt/charts/_rels/chart2.xml.rels><?xml version="1.0" encoding="UTF-8" standalone="yes"?>
<Relationships xmlns="http://schemas.openxmlformats.org/package/2006/relationships"><Relationship Id="rId1" Type="http://schemas.openxmlformats.org/officeDocument/2006/relationships/package" Target="../embeddings/_____Microsoft_Office_Excel2.xlsx"/></Relationships>
</file>

<file path=ppt/charts/chart1.xml><?xml version="1.0" encoding="utf-8"?>
<c:chartSpace xmlns:c="http://schemas.openxmlformats.org/drawingml/2006/chart" xmlns:a="http://schemas.openxmlformats.org/drawingml/2006/main" xmlns:r="http://schemas.openxmlformats.org/officeDocument/2006/relationships">
  <c:lang val="ru-RU"/>
  <c:chart>
    <c:autoTitleDeleted val="1"/>
    <c:plotArea>
      <c:layout/>
      <c:barChart>
        <c:barDir val="col"/>
        <c:grouping val="stacked"/>
        <c:ser>
          <c:idx val="0"/>
          <c:order val="0"/>
          <c:tx>
            <c:strRef>
              <c:f>Лист1!$B$1</c:f>
              <c:strCache>
                <c:ptCount val="1"/>
                <c:pt idx="0">
                  <c:v>Ряд 1</c:v>
                </c:pt>
              </c:strCache>
            </c:strRef>
          </c:tx>
          <c:dLbls>
            <c:txPr>
              <a:bodyPr/>
              <a:lstStyle/>
              <a:p>
                <a:pPr>
                  <a:defRPr sz="1600"/>
                </a:pPr>
                <a:endParaRPr lang="ru-RU"/>
              </a:p>
            </c:txPr>
            <c:showVal val="1"/>
          </c:dLbls>
          <c:cat>
            <c:strRef>
              <c:f>Лист1!$A$2:$A$6</c:f>
              <c:strCache>
                <c:ptCount val="5"/>
                <c:pt idx="0">
                  <c:v>Ст. 14</c:v>
                </c:pt>
                <c:pt idx="1">
                  <c:v>Ст. 28</c:v>
                </c:pt>
                <c:pt idx="2">
                  <c:v>Ст. 29</c:v>
                </c:pt>
                <c:pt idx="3">
                  <c:v>Ст. 30</c:v>
                </c:pt>
                <c:pt idx="4">
                  <c:v>Ст. 34</c:v>
                </c:pt>
              </c:strCache>
            </c:strRef>
          </c:cat>
          <c:val>
            <c:numRef>
              <c:f>Лист1!$B$2:$B$6</c:f>
              <c:numCache>
                <c:formatCode>0.0%</c:formatCode>
                <c:ptCount val="5"/>
                <c:pt idx="0" formatCode="0%">
                  <c:v>0.3000000000000001</c:v>
                </c:pt>
                <c:pt idx="1">
                  <c:v>0.7250000000000002</c:v>
                </c:pt>
                <c:pt idx="2" formatCode="0%">
                  <c:v>1</c:v>
                </c:pt>
                <c:pt idx="3">
                  <c:v>0.47500000000000009</c:v>
                </c:pt>
                <c:pt idx="4">
                  <c:v>0.42500000000000016</c:v>
                </c:pt>
              </c:numCache>
            </c:numRef>
          </c:val>
        </c:ser>
        <c:overlap val="100"/>
        <c:axId val="134383488"/>
        <c:axId val="134385024"/>
      </c:barChart>
      <c:catAx>
        <c:axId val="134383488"/>
        <c:scaling>
          <c:orientation val="minMax"/>
        </c:scaling>
        <c:axPos val="b"/>
        <c:tickLblPos val="nextTo"/>
        <c:crossAx val="134385024"/>
        <c:crosses val="autoZero"/>
        <c:auto val="1"/>
        <c:lblAlgn val="ctr"/>
        <c:lblOffset val="100"/>
      </c:catAx>
      <c:valAx>
        <c:axId val="134385024"/>
        <c:scaling>
          <c:orientation val="minMax"/>
        </c:scaling>
        <c:axPos val="l"/>
        <c:majorGridlines/>
        <c:numFmt formatCode="0%" sourceLinked="1"/>
        <c:tickLblPos val="nextTo"/>
        <c:crossAx val="134383488"/>
        <c:crosses val="autoZero"/>
        <c:crossBetween val="between"/>
      </c:valAx>
    </c:plotArea>
    <c:plotVisOnly val="1"/>
  </c:chart>
  <c:txPr>
    <a:bodyPr/>
    <a:lstStyle/>
    <a:p>
      <a:pPr>
        <a:defRPr sz="1800"/>
      </a:pPr>
      <a:endParaRPr lang="ru-RU"/>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ru-RU"/>
  <c:chart>
    <c:autoTitleDeleted val="1"/>
    <c:plotArea>
      <c:layout/>
      <c:barChart>
        <c:barDir val="col"/>
        <c:grouping val="stacked"/>
        <c:ser>
          <c:idx val="0"/>
          <c:order val="0"/>
          <c:tx>
            <c:strRef>
              <c:f>Лист1!$B$1</c:f>
              <c:strCache>
                <c:ptCount val="1"/>
                <c:pt idx="0">
                  <c:v>Ряд 1</c:v>
                </c:pt>
              </c:strCache>
            </c:strRef>
          </c:tx>
          <c:dLbls>
            <c:txPr>
              <a:bodyPr/>
              <a:lstStyle/>
              <a:p>
                <a:pPr>
                  <a:defRPr sz="1600"/>
                </a:pPr>
                <a:endParaRPr lang="ru-RU"/>
              </a:p>
            </c:txPr>
            <c:showVal val="1"/>
          </c:dLbls>
          <c:cat>
            <c:strRef>
              <c:f>Лист1!$A$2:$A$6</c:f>
              <c:strCache>
                <c:ptCount val="5"/>
                <c:pt idx="0">
                  <c:v>П. 21 ч. 1 ст. 34</c:v>
                </c:pt>
                <c:pt idx="1">
                  <c:v>П. 26 ч. 1 ст. 34</c:v>
                </c:pt>
                <c:pt idx="2">
                  <c:v>П. 7 ч. 3 ст. 47</c:v>
                </c:pt>
                <c:pt idx="3">
                  <c:v>П. 8 ч. 3 ст. 47</c:v>
                </c:pt>
                <c:pt idx="4">
                  <c:v>Ч. 4 ст. 47</c:v>
                </c:pt>
              </c:strCache>
            </c:strRef>
          </c:cat>
          <c:val>
            <c:numRef>
              <c:f>Лист1!$B$2:$B$6</c:f>
              <c:numCache>
                <c:formatCode>0%</c:formatCode>
                <c:ptCount val="5"/>
                <c:pt idx="0" formatCode="0.0%">
                  <c:v>0.42500000000000016</c:v>
                </c:pt>
                <c:pt idx="1">
                  <c:v>0.4</c:v>
                </c:pt>
                <c:pt idx="2">
                  <c:v>0.5</c:v>
                </c:pt>
                <c:pt idx="3">
                  <c:v>0.65000000000000024</c:v>
                </c:pt>
                <c:pt idx="4" formatCode="0.0%">
                  <c:v>0.27500000000000002</c:v>
                </c:pt>
              </c:numCache>
            </c:numRef>
          </c:val>
        </c:ser>
        <c:overlap val="100"/>
        <c:axId val="114297856"/>
        <c:axId val="114303744"/>
      </c:barChart>
      <c:catAx>
        <c:axId val="114297856"/>
        <c:scaling>
          <c:orientation val="minMax"/>
        </c:scaling>
        <c:axPos val="b"/>
        <c:tickLblPos val="nextTo"/>
        <c:crossAx val="114303744"/>
        <c:crosses val="autoZero"/>
        <c:auto val="1"/>
        <c:lblAlgn val="ctr"/>
        <c:lblOffset val="100"/>
      </c:catAx>
      <c:valAx>
        <c:axId val="114303744"/>
        <c:scaling>
          <c:orientation val="minMax"/>
        </c:scaling>
        <c:axPos val="l"/>
        <c:majorGridlines/>
        <c:numFmt formatCode="0%" sourceLinked="0"/>
        <c:tickLblPos val="nextTo"/>
        <c:crossAx val="114297856"/>
        <c:crosses val="autoZero"/>
        <c:crossBetween val="between"/>
      </c:valAx>
    </c:plotArea>
    <c:plotVisOnly val="1"/>
  </c:chart>
  <c:txPr>
    <a:bodyPr/>
    <a:lstStyle/>
    <a:p>
      <a:pPr>
        <a:defRPr sz="1800"/>
      </a:pPr>
      <a:endParaRPr lang="ru-RU"/>
    </a:p>
  </c:txPr>
  <c:externalData r:id="rId1"/>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A9A28BE-421A-4479-976C-C8AE868F7C7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u-RU"/>
        </a:p>
      </dgm:t>
    </dgm:pt>
    <dgm:pt modelId="{45DDA293-720B-488E-BA13-2A16D18D7AE9}">
      <dgm:prSet custT="1"/>
      <dgm:spPr/>
      <dgm:t>
        <a:bodyPr/>
        <a:lstStyle/>
        <a:p>
          <a:pPr rtl="0"/>
          <a:r>
            <a:rPr lang="ru-RU" sz="1100" dirty="0" smtClean="0">
              <a:solidFill>
                <a:schemeClr val="tx1"/>
              </a:solidFill>
            </a:rPr>
            <a:t>- соответствия локальных нормативных актов законодательству об образовании;</a:t>
          </a:r>
          <a:endParaRPr lang="ru-RU" sz="1100" dirty="0">
            <a:solidFill>
              <a:schemeClr val="tx1"/>
            </a:solidFill>
          </a:endParaRPr>
        </a:p>
      </dgm:t>
    </dgm:pt>
    <dgm:pt modelId="{E72523D5-7B09-4E70-8776-89B2EBE34D65}" type="parTrans" cxnId="{6F7840FC-77E0-41E9-BECC-0ABCD3502827}">
      <dgm:prSet/>
      <dgm:spPr/>
      <dgm:t>
        <a:bodyPr/>
        <a:lstStyle/>
        <a:p>
          <a:endParaRPr lang="ru-RU"/>
        </a:p>
      </dgm:t>
    </dgm:pt>
    <dgm:pt modelId="{11FF5680-53B3-4D01-AD2F-6446209DC8FE}" type="sibTrans" cxnId="{6F7840FC-77E0-41E9-BECC-0ABCD3502827}">
      <dgm:prSet/>
      <dgm:spPr/>
      <dgm:t>
        <a:bodyPr/>
        <a:lstStyle/>
        <a:p>
          <a:endParaRPr lang="ru-RU"/>
        </a:p>
      </dgm:t>
    </dgm:pt>
    <dgm:pt modelId="{D6FD8501-34BB-4B2C-ABB6-EF8011067027}">
      <dgm:prSet/>
      <dgm:spPr/>
      <dgm:t>
        <a:bodyPr/>
        <a:lstStyle/>
        <a:p>
          <a:pPr rtl="0"/>
          <a:r>
            <a:rPr lang="ru-RU" dirty="0" smtClean="0">
              <a:solidFill>
                <a:schemeClr val="tx1"/>
              </a:solidFill>
            </a:rPr>
            <a:t>- соблюдения прав участников образовательных отношений при реализации образовательных программ;</a:t>
          </a:r>
          <a:endParaRPr lang="ru-RU" dirty="0">
            <a:solidFill>
              <a:schemeClr val="tx1"/>
            </a:solidFill>
          </a:endParaRPr>
        </a:p>
      </dgm:t>
    </dgm:pt>
    <dgm:pt modelId="{D9927A70-4102-4A58-8EE2-57C6FA4133BA}" type="parTrans" cxnId="{030ED8C9-5D2E-4653-AB33-2FAA31C68751}">
      <dgm:prSet/>
      <dgm:spPr/>
      <dgm:t>
        <a:bodyPr/>
        <a:lstStyle/>
        <a:p>
          <a:endParaRPr lang="ru-RU"/>
        </a:p>
      </dgm:t>
    </dgm:pt>
    <dgm:pt modelId="{3327D5FF-B484-46E6-BFCE-6419D76CE91F}" type="sibTrans" cxnId="{030ED8C9-5D2E-4653-AB33-2FAA31C68751}">
      <dgm:prSet/>
      <dgm:spPr/>
      <dgm:t>
        <a:bodyPr/>
        <a:lstStyle/>
        <a:p>
          <a:endParaRPr lang="ru-RU"/>
        </a:p>
      </dgm:t>
    </dgm:pt>
    <dgm:pt modelId="{938A259A-F779-42A7-B9F1-20815F6F31EA}">
      <dgm:prSet/>
      <dgm:spPr/>
      <dgm:t>
        <a:bodyPr/>
        <a:lstStyle/>
        <a:p>
          <a:pPr rtl="0"/>
          <a:r>
            <a:rPr lang="ru-RU" dirty="0" smtClean="0">
              <a:solidFill>
                <a:schemeClr val="tx1"/>
              </a:solidFill>
            </a:rPr>
            <a:t>- соблюдения</a:t>
          </a:r>
          <a:r>
            <a:rPr lang="ru-RU" b="1" dirty="0" smtClean="0">
              <a:solidFill>
                <a:schemeClr val="tx1"/>
              </a:solidFill>
            </a:rPr>
            <a:t> </a:t>
          </a:r>
          <a:r>
            <a:rPr lang="ru-RU" dirty="0" smtClean="0">
              <a:solidFill>
                <a:schemeClr val="tx1"/>
              </a:solidFill>
            </a:rPr>
            <a:t>требований законодательства об образовании, регулирующих право на занятие педагогической деятельностью;</a:t>
          </a:r>
          <a:endParaRPr lang="ru-RU" dirty="0">
            <a:solidFill>
              <a:schemeClr val="tx1"/>
            </a:solidFill>
          </a:endParaRPr>
        </a:p>
      </dgm:t>
    </dgm:pt>
    <dgm:pt modelId="{49776D24-F6AD-48CC-9589-3551F19FEC4C}" type="parTrans" cxnId="{67B8C084-D23C-425B-BFF7-5205AD30E3DC}">
      <dgm:prSet/>
      <dgm:spPr/>
      <dgm:t>
        <a:bodyPr/>
        <a:lstStyle/>
        <a:p>
          <a:endParaRPr lang="ru-RU"/>
        </a:p>
      </dgm:t>
    </dgm:pt>
    <dgm:pt modelId="{ED24DC4D-4B2D-41D2-9F76-56D651712445}" type="sibTrans" cxnId="{67B8C084-D23C-425B-BFF7-5205AD30E3DC}">
      <dgm:prSet/>
      <dgm:spPr/>
      <dgm:t>
        <a:bodyPr/>
        <a:lstStyle/>
        <a:p>
          <a:endParaRPr lang="ru-RU"/>
        </a:p>
      </dgm:t>
    </dgm:pt>
    <dgm:pt modelId="{D1F5CEE6-9FFE-4024-839F-56E9992801AD}">
      <dgm:prSet/>
      <dgm:spPr/>
      <dgm:t>
        <a:bodyPr/>
        <a:lstStyle/>
        <a:p>
          <a:pPr rtl="0"/>
          <a:r>
            <a:rPr lang="ru-RU" dirty="0" smtClean="0">
              <a:solidFill>
                <a:schemeClr val="tx1"/>
              </a:solidFill>
            </a:rPr>
            <a:t>- соблюдения требований законодательства об образовании при приеме, переводе и отчислении обучающихся;</a:t>
          </a:r>
          <a:endParaRPr lang="ru-RU" dirty="0">
            <a:solidFill>
              <a:schemeClr val="tx1"/>
            </a:solidFill>
          </a:endParaRPr>
        </a:p>
      </dgm:t>
    </dgm:pt>
    <dgm:pt modelId="{72D60C24-A856-4C4D-A172-73329D4D0618}" type="parTrans" cxnId="{1626AA22-BDA9-4C89-A2BD-F68A38595378}">
      <dgm:prSet/>
      <dgm:spPr/>
      <dgm:t>
        <a:bodyPr/>
        <a:lstStyle/>
        <a:p>
          <a:endParaRPr lang="ru-RU"/>
        </a:p>
      </dgm:t>
    </dgm:pt>
    <dgm:pt modelId="{053D1DFC-5A48-4E29-9B01-852CEC4BB703}" type="sibTrans" cxnId="{1626AA22-BDA9-4C89-A2BD-F68A38595378}">
      <dgm:prSet/>
      <dgm:spPr/>
      <dgm:t>
        <a:bodyPr/>
        <a:lstStyle/>
        <a:p>
          <a:endParaRPr lang="ru-RU"/>
        </a:p>
      </dgm:t>
    </dgm:pt>
    <dgm:pt modelId="{5C7C8A86-AE53-469E-8959-FE803521D5FC}">
      <dgm:prSet/>
      <dgm:spPr/>
      <dgm:t>
        <a:bodyPr/>
        <a:lstStyle/>
        <a:p>
          <a:pPr rtl="0"/>
          <a:r>
            <a:rPr lang="ru-RU" dirty="0" smtClean="0">
              <a:solidFill>
                <a:schemeClr val="tx1"/>
              </a:solidFill>
            </a:rPr>
            <a:t>- соблюдения требований законодательства об образовании при организации обучения детей с ограниченными возможностями здоровья;</a:t>
          </a:r>
          <a:endParaRPr lang="ru-RU" dirty="0">
            <a:solidFill>
              <a:schemeClr val="tx1"/>
            </a:solidFill>
          </a:endParaRPr>
        </a:p>
      </dgm:t>
    </dgm:pt>
    <dgm:pt modelId="{1091D9EF-7403-445F-88C4-AD42581387B9}" type="parTrans" cxnId="{8484AB18-B8A9-470A-B27A-0FB541B4C7E5}">
      <dgm:prSet/>
      <dgm:spPr/>
      <dgm:t>
        <a:bodyPr/>
        <a:lstStyle/>
        <a:p>
          <a:endParaRPr lang="ru-RU"/>
        </a:p>
      </dgm:t>
    </dgm:pt>
    <dgm:pt modelId="{98686148-2CAB-4A3F-A6C7-11BAFB69C64F}" type="sibTrans" cxnId="{8484AB18-B8A9-470A-B27A-0FB541B4C7E5}">
      <dgm:prSet/>
      <dgm:spPr/>
      <dgm:t>
        <a:bodyPr/>
        <a:lstStyle/>
        <a:p>
          <a:endParaRPr lang="ru-RU"/>
        </a:p>
      </dgm:t>
    </dgm:pt>
    <dgm:pt modelId="{A00343EA-9064-45D4-92E0-7A145F7EB713}">
      <dgm:prSet/>
      <dgm:spPr/>
      <dgm:t>
        <a:bodyPr/>
        <a:lstStyle/>
        <a:p>
          <a:pPr rtl="0"/>
          <a:r>
            <a:rPr lang="ru-RU" dirty="0" smtClean="0">
              <a:solidFill>
                <a:schemeClr val="tx1"/>
              </a:solidFill>
            </a:rPr>
            <a:t>- соблюдения требований законодательства об образовании при проведении государственной итоговой аттестации;</a:t>
          </a:r>
          <a:endParaRPr lang="ru-RU" dirty="0">
            <a:solidFill>
              <a:schemeClr val="tx1"/>
            </a:solidFill>
          </a:endParaRPr>
        </a:p>
      </dgm:t>
    </dgm:pt>
    <dgm:pt modelId="{B3AED9F1-9565-4CD6-BF43-E1ED16706498}" type="parTrans" cxnId="{7D5DD4A1-E3BF-4342-A542-18B7C275740C}">
      <dgm:prSet/>
      <dgm:spPr/>
      <dgm:t>
        <a:bodyPr/>
        <a:lstStyle/>
        <a:p>
          <a:endParaRPr lang="ru-RU"/>
        </a:p>
      </dgm:t>
    </dgm:pt>
    <dgm:pt modelId="{0B61165B-3297-4269-AA65-24237D44E052}" type="sibTrans" cxnId="{7D5DD4A1-E3BF-4342-A542-18B7C275740C}">
      <dgm:prSet/>
      <dgm:spPr/>
      <dgm:t>
        <a:bodyPr/>
        <a:lstStyle/>
        <a:p>
          <a:endParaRPr lang="ru-RU"/>
        </a:p>
      </dgm:t>
    </dgm:pt>
    <dgm:pt modelId="{C16DFA22-9AA0-4F62-BD43-D797825F1A70}">
      <dgm:prSet/>
      <dgm:spPr/>
      <dgm:t>
        <a:bodyPr/>
        <a:lstStyle/>
        <a:p>
          <a:pPr rtl="0"/>
          <a:r>
            <a:rPr lang="ru-RU" dirty="0" smtClean="0">
              <a:solidFill>
                <a:schemeClr val="tx1"/>
              </a:solidFill>
            </a:rPr>
            <a:t>- соблюдения требований законодательства об образовании при заполнении, учете и выдачи аттестатов об основном общем и среднем образовании и их дубликатов;</a:t>
          </a:r>
          <a:endParaRPr lang="ru-RU" dirty="0">
            <a:solidFill>
              <a:schemeClr val="tx1"/>
            </a:solidFill>
          </a:endParaRPr>
        </a:p>
      </dgm:t>
    </dgm:pt>
    <dgm:pt modelId="{77CA4DE7-9CFB-4DC9-A066-FD7867A71D6E}" type="parTrans" cxnId="{1E371957-9E5E-4B61-B1A5-D4DAE840BB6A}">
      <dgm:prSet/>
      <dgm:spPr/>
      <dgm:t>
        <a:bodyPr/>
        <a:lstStyle/>
        <a:p>
          <a:endParaRPr lang="ru-RU"/>
        </a:p>
      </dgm:t>
    </dgm:pt>
    <dgm:pt modelId="{E1733BB3-5495-4C06-8EC1-65D682A9551C}" type="sibTrans" cxnId="{1E371957-9E5E-4B61-B1A5-D4DAE840BB6A}">
      <dgm:prSet/>
      <dgm:spPr/>
      <dgm:t>
        <a:bodyPr/>
        <a:lstStyle/>
        <a:p>
          <a:endParaRPr lang="ru-RU"/>
        </a:p>
      </dgm:t>
    </dgm:pt>
    <dgm:pt modelId="{31E563CF-BF94-4599-89B8-25BFF2C876C7}">
      <dgm:prSet/>
      <dgm:spPr/>
      <dgm:t>
        <a:bodyPr/>
        <a:lstStyle/>
        <a:p>
          <a:pPr rtl="0"/>
          <a:r>
            <a:rPr lang="ru-RU" dirty="0" smtClean="0">
              <a:solidFill>
                <a:schemeClr val="tx1"/>
              </a:solidFill>
            </a:rPr>
            <a:t>- соблюдения требований законодательства об образовании при  оказании платных образовательных услуг;</a:t>
          </a:r>
          <a:endParaRPr lang="ru-RU" dirty="0">
            <a:solidFill>
              <a:schemeClr val="tx1"/>
            </a:solidFill>
          </a:endParaRPr>
        </a:p>
      </dgm:t>
    </dgm:pt>
    <dgm:pt modelId="{34301D06-C9A8-478B-A1A9-58391A3B8900}" type="parTrans" cxnId="{37D51D02-9F57-402F-88D0-519F66B48B0C}">
      <dgm:prSet/>
      <dgm:spPr/>
      <dgm:t>
        <a:bodyPr/>
        <a:lstStyle/>
        <a:p>
          <a:endParaRPr lang="ru-RU"/>
        </a:p>
      </dgm:t>
    </dgm:pt>
    <dgm:pt modelId="{97CBB714-33AA-4CE4-A607-6A69C3790A38}" type="sibTrans" cxnId="{37D51D02-9F57-402F-88D0-519F66B48B0C}">
      <dgm:prSet/>
      <dgm:spPr/>
      <dgm:t>
        <a:bodyPr/>
        <a:lstStyle/>
        <a:p>
          <a:endParaRPr lang="ru-RU"/>
        </a:p>
      </dgm:t>
    </dgm:pt>
    <dgm:pt modelId="{D8282A4A-B638-4904-834D-A580DD8ED912}">
      <dgm:prSet/>
      <dgm:spPr/>
      <dgm:t>
        <a:bodyPr/>
        <a:lstStyle/>
        <a:p>
          <a:pPr rtl="0"/>
          <a:r>
            <a:rPr lang="ru-RU" dirty="0" smtClean="0">
              <a:solidFill>
                <a:schemeClr val="tx1"/>
              </a:solidFill>
            </a:rPr>
            <a:t>- соблюдения требований к структуре и содержанию официального сайта организации в информационно-телекоммуникационной сети «Интернет».</a:t>
          </a:r>
          <a:endParaRPr lang="ru-RU" dirty="0">
            <a:solidFill>
              <a:schemeClr val="tx1"/>
            </a:solidFill>
          </a:endParaRPr>
        </a:p>
      </dgm:t>
    </dgm:pt>
    <dgm:pt modelId="{290B4F7C-1CDA-421D-868F-26D87744D3EA}" type="parTrans" cxnId="{F660DD76-AF81-40F4-B0AD-63BE93E2A1F2}">
      <dgm:prSet/>
      <dgm:spPr/>
      <dgm:t>
        <a:bodyPr/>
        <a:lstStyle/>
        <a:p>
          <a:endParaRPr lang="ru-RU"/>
        </a:p>
      </dgm:t>
    </dgm:pt>
    <dgm:pt modelId="{59E7CA60-BD6E-47E9-9708-A21F484FDA3F}" type="sibTrans" cxnId="{F660DD76-AF81-40F4-B0AD-63BE93E2A1F2}">
      <dgm:prSet/>
      <dgm:spPr/>
      <dgm:t>
        <a:bodyPr/>
        <a:lstStyle/>
        <a:p>
          <a:endParaRPr lang="ru-RU"/>
        </a:p>
      </dgm:t>
    </dgm:pt>
    <dgm:pt modelId="{ECB0D060-7A59-4CAE-8D93-A38A771025FF}" type="pres">
      <dgm:prSet presAssocID="{8A9A28BE-421A-4479-976C-C8AE868F7C79}" presName="linear" presStyleCnt="0">
        <dgm:presLayoutVars>
          <dgm:animLvl val="lvl"/>
          <dgm:resizeHandles val="exact"/>
        </dgm:presLayoutVars>
      </dgm:prSet>
      <dgm:spPr/>
      <dgm:t>
        <a:bodyPr/>
        <a:lstStyle/>
        <a:p>
          <a:endParaRPr lang="ru-RU"/>
        </a:p>
      </dgm:t>
    </dgm:pt>
    <dgm:pt modelId="{E6839D9D-7AFF-45A0-8589-0844C93133BC}" type="pres">
      <dgm:prSet presAssocID="{45DDA293-720B-488E-BA13-2A16D18D7AE9}" presName="parentText" presStyleLbl="node1" presStyleIdx="0" presStyleCnt="9" custLinFactNeighborX="-1624" custLinFactNeighborY="-61544">
        <dgm:presLayoutVars>
          <dgm:chMax val="0"/>
          <dgm:bulletEnabled val="1"/>
        </dgm:presLayoutVars>
      </dgm:prSet>
      <dgm:spPr/>
      <dgm:t>
        <a:bodyPr/>
        <a:lstStyle/>
        <a:p>
          <a:endParaRPr lang="ru-RU"/>
        </a:p>
      </dgm:t>
    </dgm:pt>
    <dgm:pt modelId="{A18B161D-D880-4FD2-95B5-A093DE78B80F}" type="pres">
      <dgm:prSet presAssocID="{11FF5680-53B3-4D01-AD2F-6446209DC8FE}" presName="spacer" presStyleCnt="0"/>
      <dgm:spPr/>
    </dgm:pt>
    <dgm:pt modelId="{DE5AF0AC-8BBC-48FE-8D30-73A3B80C4BEB}" type="pres">
      <dgm:prSet presAssocID="{D6FD8501-34BB-4B2C-ABB6-EF8011067027}" presName="parentText" presStyleLbl="node1" presStyleIdx="1" presStyleCnt="9">
        <dgm:presLayoutVars>
          <dgm:chMax val="0"/>
          <dgm:bulletEnabled val="1"/>
        </dgm:presLayoutVars>
      </dgm:prSet>
      <dgm:spPr/>
      <dgm:t>
        <a:bodyPr/>
        <a:lstStyle/>
        <a:p>
          <a:endParaRPr lang="ru-RU"/>
        </a:p>
      </dgm:t>
    </dgm:pt>
    <dgm:pt modelId="{C12566D3-0ACE-4F5E-91EF-9D8EE5CB1EA7}" type="pres">
      <dgm:prSet presAssocID="{3327D5FF-B484-46E6-BFCE-6419D76CE91F}" presName="spacer" presStyleCnt="0"/>
      <dgm:spPr/>
    </dgm:pt>
    <dgm:pt modelId="{2A8D528E-7531-4D12-BB82-0641147388B3}" type="pres">
      <dgm:prSet presAssocID="{938A259A-F779-42A7-B9F1-20815F6F31EA}" presName="parentText" presStyleLbl="node1" presStyleIdx="2" presStyleCnt="9">
        <dgm:presLayoutVars>
          <dgm:chMax val="0"/>
          <dgm:bulletEnabled val="1"/>
        </dgm:presLayoutVars>
      </dgm:prSet>
      <dgm:spPr/>
      <dgm:t>
        <a:bodyPr/>
        <a:lstStyle/>
        <a:p>
          <a:endParaRPr lang="ru-RU"/>
        </a:p>
      </dgm:t>
    </dgm:pt>
    <dgm:pt modelId="{338048AB-9AB7-4B6D-A31D-E245AE79F89C}" type="pres">
      <dgm:prSet presAssocID="{ED24DC4D-4B2D-41D2-9F76-56D651712445}" presName="spacer" presStyleCnt="0"/>
      <dgm:spPr/>
    </dgm:pt>
    <dgm:pt modelId="{23C05E5F-6509-4981-B1A7-B522451C95FE}" type="pres">
      <dgm:prSet presAssocID="{D1F5CEE6-9FFE-4024-839F-56E9992801AD}" presName="parentText" presStyleLbl="node1" presStyleIdx="3" presStyleCnt="9">
        <dgm:presLayoutVars>
          <dgm:chMax val="0"/>
          <dgm:bulletEnabled val="1"/>
        </dgm:presLayoutVars>
      </dgm:prSet>
      <dgm:spPr/>
      <dgm:t>
        <a:bodyPr/>
        <a:lstStyle/>
        <a:p>
          <a:endParaRPr lang="ru-RU"/>
        </a:p>
      </dgm:t>
    </dgm:pt>
    <dgm:pt modelId="{61D07409-D0F7-456C-8E13-14AB281A99AD}" type="pres">
      <dgm:prSet presAssocID="{053D1DFC-5A48-4E29-9B01-852CEC4BB703}" presName="spacer" presStyleCnt="0"/>
      <dgm:spPr/>
    </dgm:pt>
    <dgm:pt modelId="{F4010BC0-B3AE-4DE1-BAA6-752A47D3BDCC}" type="pres">
      <dgm:prSet presAssocID="{5C7C8A86-AE53-469E-8959-FE803521D5FC}" presName="parentText" presStyleLbl="node1" presStyleIdx="4" presStyleCnt="9">
        <dgm:presLayoutVars>
          <dgm:chMax val="0"/>
          <dgm:bulletEnabled val="1"/>
        </dgm:presLayoutVars>
      </dgm:prSet>
      <dgm:spPr/>
      <dgm:t>
        <a:bodyPr/>
        <a:lstStyle/>
        <a:p>
          <a:endParaRPr lang="ru-RU"/>
        </a:p>
      </dgm:t>
    </dgm:pt>
    <dgm:pt modelId="{F66B55EB-096B-44ED-BA1D-A39CFF1D0F08}" type="pres">
      <dgm:prSet presAssocID="{98686148-2CAB-4A3F-A6C7-11BAFB69C64F}" presName="spacer" presStyleCnt="0"/>
      <dgm:spPr/>
    </dgm:pt>
    <dgm:pt modelId="{1D76D9D6-1872-451D-9212-27D4438C6AFC}" type="pres">
      <dgm:prSet presAssocID="{A00343EA-9064-45D4-92E0-7A145F7EB713}" presName="parentText" presStyleLbl="node1" presStyleIdx="5" presStyleCnt="9">
        <dgm:presLayoutVars>
          <dgm:chMax val="0"/>
          <dgm:bulletEnabled val="1"/>
        </dgm:presLayoutVars>
      </dgm:prSet>
      <dgm:spPr/>
      <dgm:t>
        <a:bodyPr/>
        <a:lstStyle/>
        <a:p>
          <a:endParaRPr lang="ru-RU"/>
        </a:p>
      </dgm:t>
    </dgm:pt>
    <dgm:pt modelId="{5032CFEC-B453-4242-9FF7-C685DCC3C363}" type="pres">
      <dgm:prSet presAssocID="{0B61165B-3297-4269-AA65-24237D44E052}" presName="spacer" presStyleCnt="0"/>
      <dgm:spPr/>
    </dgm:pt>
    <dgm:pt modelId="{554D8B76-00E9-42CA-A45B-878D37130803}" type="pres">
      <dgm:prSet presAssocID="{C16DFA22-9AA0-4F62-BD43-D797825F1A70}" presName="parentText" presStyleLbl="node1" presStyleIdx="6" presStyleCnt="9">
        <dgm:presLayoutVars>
          <dgm:chMax val="0"/>
          <dgm:bulletEnabled val="1"/>
        </dgm:presLayoutVars>
      </dgm:prSet>
      <dgm:spPr/>
      <dgm:t>
        <a:bodyPr/>
        <a:lstStyle/>
        <a:p>
          <a:endParaRPr lang="ru-RU"/>
        </a:p>
      </dgm:t>
    </dgm:pt>
    <dgm:pt modelId="{61F52D37-EE2A-4DF1-B84C-3F46DF8869B8}" type="pres">
      <dgm:prSet presAssocID="{E1733BB3-5495-4C06-8EC1-65D682A9551C}" presName="spacer" presStyleCnt="0"/>
      <dgm:spPr/>
    </dgm:pt>
    <dgm:pt modelId="{EAD549FA-D1E6-4C33-AF86-462C7A516733}" type="pres">
      <dgm:prSet presAssocID="{31E563CF-BF94-4599-89B8-25BFF2C876C7}" presName="parentText" presStyleLbl="node1" presStyleIdx="7" presStyleCnt="9">
        <dgm:presLayoutVars>
          <dgm:chMax val="0"/>
          <dgm:bulletEnabled val="1"/>
        </dgm:presLayoutVars>
      </dgm:prSet>
      <dgm:spPr/>
      <dgm:t>
        <a:bodyPr/>
        <a:lstStyle/>
        <a:p>
          <a:endParaRPr lang="ru-RU"/>
        </a:p>
      </dgm:t>
    </dgm:pt>
    <dgm:pt modelId="{8CACD90E-B0FA-45B9-B2B3-706CB66403DF}" type="pres">
      <dgm:prSet presAssocID="{97CBB714-33AA-4CE4-A607-6A69C3790A38}" presName="spacer" presStyleCnt="0"/>
      <dgm:spPr/>
    </dgm:pt>
    <dgm:pt modelId="{0F81F7F1-5E0F-484F-AD8D-668048D4393C}" type="pres">
      <dgm:prSet presAssocID="{D8282A4A-B638-4904-834D-A580DD8ED912}" presName="parentText" presStyleLbl="node1" presStyleIdx="8" presStyleCnt="9">
        <dgm:presLayoutVars>
          <dgm:chMax val="0"/>
          <dgm:bulletEnabled val="1"/>
        </dgm:presLayoutVars>
      </dgm:prSet>
      <dgm:spPr/>
      <dgm:t>
        <a:bodyPr/>
        <a:lstStyle/>
        <a:p>
          <a:endParaRPr lang="ru-RU"/>
        </a:p>
      </dgm:t>
    </dgm:pt>
  </dgm:ptLst>
  <dgm:cxnLst>
    <dgm:cxn modelId="{67B8C084-D23C-425B-BFF7-5205AD30E3DC}" srcId="{8A9A28BE-421A-4479-976C-C8AE868F7C79}" destId="{938A259A-F779-42A7-B9F1-20815F6F31EA}" srcOrd="2" destOrd="0" parTransId="{49776D24-F6AD-48CC-9589-3551F19FEC4C}" sibTransId="{ED24DC4D-4B2D-41D2-9F76-56D651712445}"/>
    <dgm:cxn modelId="{98FCEC68-EFA6-4868-B62C-A83D753B2A8D}" type="presOf" srcId="{5C7C8A86-AE53-469E-8959-FE803521D5FC}" destId="{F4010BC0-B3AE-4DE1-BAA6-752A47D3BDCC}" srcOrd="0" destOrd="0" presId="urn:microsoft.com/office/officeart/2005/8/layout/vList2"/>
    <dgm:cxn modelId="{1E371957-9E5E-4B61-B1A5-D4DAE840BB6A}" srcId="{8A9A28BE-421A-4479-976C-C8AE868F7C79}" destId="{C16DFA22-9AA0-4F62-BD43-D797825F1A70}" srcOrd="6" destOrd="0" parTransId="{77CA4DE7-9CFB-4DC9-A066-FD7867A71D6E}" sibTransId="{E1733BB3-5495-4C06-8EC1-65D682A9551C}"/>
    <dgm:cxn modelId="{37D51D02-9F57-402F-88D0-519F66B48B0C}" srcId="{8A9A28BE-421A-4479-976C-C8AE868F7C79}" destId="{31E563CF-BF94-4599-89B8-25BFF2C876C7}" srcOrd="7" destOrd="0" parTransId="{34301D06-C9A8-478B-A1A9-58391A3B8900}" sibTransId="{97CBB714-33AA-4CE4-A607-6A69C3790A38}"/>
    <dgm:cxn modelId="{B7BC39D9-DD36-43B1-9DA2-B50A3744824A}" type="presOf" srcId="{938A259A-F779-42A7-B9F1-20815F6F31EA}" destId="{2A8D528E-7531-4D12-BB82-0641147388B3}" srcOrd="0" destOrd="0" presId="urn:microsoft.com/office/officeart/2005/8/layout/vList2"/>
    <dgm:cxn modelId="{7D5DD4A1-E3BF-4342-A542-18B7C275740C}" srcId="{8A9A28BE-421A-4479-976C-C8AE868F7C79}" destId="{A00343EA-9064-45D4-92E0-7A145F7EB713}" srcOrd="5" destOrd="0" parTransId="{B3AED9F1-9565-4CD6-BF43-E1ED16706498}" sibTransId="{0B61165B-3297-4269-AA65-24237D44E052}"/>
    <dgm:cxn modelId="{4C173851-3AB0-42B8-9359-A0F832E72A0D}" type="presOf" srcId="{31E563CF-BF94-4599-89B8-25BFF2C876C7}" destId="{EAD549FA-D1E6-4C33-AF86-462C7A516733}" srcOrd="0" destOrd="0" presId="urn:microsoft.com/office/officeart/2005/8/layout/vList2"/>
    <dgm:cxn modelId="{F5B6492C-5F52-4AD3-B9EB-987D993F6DCE}" type="presOf" srcId="{C16DFA22-9AA0-4F62-BD43-D797825F1A70}" destId="{554D8B76-00E9-42CA-A45B-878D37130803}" srcOrd="0" destOrd="0" presId="urn:microsoft.com/office/officeart/2005/8/layout/vList2"/>
    <dgm:cxn modelId="{CBC1E0C6-8E45-4649-9BC3-7B33FB954CB2}" type="presOf" srcId="{D1F5CEE6-9FFE-4024-839F-56E9992801AD}" destId="{23C05E5F-6509-4981-B1A7-B522451C95FE}" srcOrd="0" destOrd="0" presId="urn:microsoft.com/office/officeart/2005/8/layout/vList2"/>
    <dgm:cxn modelId="{C116BAFC-A2AC-49FE-B008-C5FB7C6B97AB}" type="presOf" srcId="{8A9A28BE-421A-4479-976C-C8AE868F7C79}" destId="{ECB0D060-7A59-4CAE-8D93-A38A771025FF}" srcOrd="0" destOrd="0" presId="urn:microsoft.com/office/officeart/2005/8/layout/vList2"/>
    <dgm:cxn modelId="{C6E1DB02-FB19-4812-BB93-E686ECAD0E90}" type="presOf" srcId="{D6FD8501-34BB-4B2C-ABB6-EF8011067027}" destId="{DE5AF0AC-8BBC-48FE-8D30-73A3B80C4BEB}" srcOrd="0" destOrd="0" presId="urn:microsoft.com/office/officeart/2005/8/layout/vList2"/>
    <dgm:cxn modelId="{1626AA22-BDA9-4C89-A2BD-F68A38595378}" srcId="{8A9A28BE-421A-4479-976C-C8AE868F7C79}" destId="{D1F5CEE6-9FFE-4024-839F-56E9992801AD}" srcOrd="3" destOrd="0" parTransId="{72D60C24-A856-4C4D-A172-73329D4D0618}" sibTransId="{053D1DFC-5A48-4E29-9B01-852CEC4BB703}"/>
    <dgm:cxn modelId="{E10090EE-C4D8-4C70-8407-733A9362BCD4}" type="presOf" srcId="{45DDA293-720B-488E-BA13-2A16D18D7AE9}" destId="{E6839D9D-7AFF-45A0-8589-0844C93133BC}" srcOrd="0" destOrd="0" presId="urn:microsoft.com/office/officeart/2005/8/layout/vList2"/>
    <dgm:cxn modelId="{6F7840FC-77E0-41E9-BECC-0ABCD3502827}" srcId="{8A9A28BE-421A-4479-976C-C8AE868F7C79}" destId="{45DDA293-720B-488E-BA13-2A16D18D7AE9}" srcOrd="0" destOrd="0" parTransId="{E72523D5-7B09-4E70-8776-89B2EBE34D65}" sibTransId="{11FF5680-53B3-4D01-AD2F-6446209DC8FE}"/>
    <dgm:cxn modelId="{8484AB18-B8A9-470A-B27A-0FB541B4C7E5}" srcId="{8A9A28BE-421A-4479-976C-C8AE868F7C79}" destId="{5C7C8A86-AE53-469E-8959-FE803521D5FC}" srcOrd="4" destOrd="0" parTransId="{1091D9EF-7403-445F-88C4-AD42581387B9}" sibTransId="{98686148-2CAB-4A3F-A6C7-11BAFB69C64F}"/>
    <dgm:cxn modelId="{24E4335D-EFA9-4ABC-B1D9-5952BF218458}" type="presOf" srcId="{D8282A4A-B638-4904-834D-A580DD8ED912}" destId="{0F81F7F1-5E0F-484F-AD8D-668048D4393C}" srcOrd="0" destOrd="0" presId="urn:microsoft.com/office/officeart/2005/8/layout/vList2"/>
    <dgm:cxn modelId="{030ED8C9-5D2E-4653-AB33-2FAA31C68751}" srcId="{8A9A28BE-421A-4479-976C-C8AE868F7C79}" destId="{D6FD8501-34BB-4B2C-ABB6-EF8011067027}" srcOrd="1" destOrd="0" parTransId="{D9927A70-4102-4A58-8EE2-57C6FA4133BA}" sibTransId="{3327D5FF-B484-46E6-BFCE-6419D76CE91F}"/>
    <dgm:cxn modelId="{F660DD76-AF81-40F4-B0AD-63BE93E2A1F2}" srcId="{8A9A28BE-421A-4479-976C-C8AE868F7C79}" destId="{D8282A4A-B638-4904-834D-A580DD8ED912}" srcOrd="8" destOrd="0" parTransId="{290B4F7C-1CDA-421D-868F-26D87744D3EA}" sibTransId="{59E7CA60-BD6E-47E9-9708-A21F484FDA3F}"/>
    <dgm:cxn modelId="{DC9BB6BE-BE13-4CCD-A99F-4375F901E849}" type="presOf" srcId="{A00343EA-9064-45D4-92E0-7A145F7EB713}" destId="{1D76D9D6-1872-451D-9212-27D4438C6AFC}" srcOrd="0" destOrd="0" presId="urn:microsoft.com/office/officeart/2005/8/layout/vList2"/>
    <dgm:cxn modelId="{BBFA1FB1-BE4C-456A-8483-83E9B5A5D5C4}" type="presParOf" srcId="{ECB0D060-7A59-4CAE-8D93-A38A771025FF}" destId="{E6839D9D-7AFF-45A0-8589-0844C93133BC}" srcOrd="0" destOrd="0" presId="urn:microsoft.com/office/officeart/2005/8/layout/vList2"/>
    <dgm:cxn modelId="{0EAE4938-7F30-4A9E-8CD6-E1A04C0D5815}" type="presParOf" srcId="{ECB0D060-7A59-4CAE-8D93-A38A771025FF}" destId="{A18B161D-D880-4FD2-95B5-A093DE78B80F}" srcOrd="1" destOrd="0" presId="urn:microsoft.com/office/officeart/2005/8/layout/vList2"/>
    <dgm:cxn modelId="{473ADB28-44CA-4C40-8A2B-5018817099FB}" type="presParOf" srcId="{ECB0D060-7A59-4CAE-8D93-A38A771025FF}" destId="{DE5AF0AC-8BBC-48FE-8D30-73A3B80C4BEB}" srcOrd="2" destOrd="0" presId="urn:microsoft.com/office/officeart/2005/8/layout/vList2"/>
    <dgm:cxn modelId="{575A2846-A69E-45A4-85F1-1053210E589A}" type="presParOf" srcId="{ECB0D060-7A59-4CAE-8D93-A38A771025FF}" destId="{C12566D3-0ACE-4F5E-91EF-9D8EE5CB1EA7}" srcOrd="3" destOrd="0" presId="urn:microsoft.com/office/officeart/2005/8/layout/vList2"/>
    <dgm:cxn modelId="{171081CC-512A-49B9-B763-68EAF72E1493}" type="presParOf" srcId="{ECB0D060-7A59-4CAE-8D93-A38A771025FF}" destId="{2A8D528E-7531-4D12-BB82-0641147388B3}" srcOrd="4" destOrd="0" presId="urn:microsoft.com/office/officeart/2005/8/layout/vList2"/>
    <dgm:cxn modelId="{54790D1E-5982-45FC-BD9F-E6459FDB21D4}" type="presParOf" srcId="{ECB0D060-7A59-4CAE-8D93-A38A771025FF}" destId="{338048AB-9AB7-4B6D-A31D-E245AE79F89C}" srcOrd="5" destOrd="0" presId="urn:microsoft.com/office/officeart/2005/8/layout/vList2"/>
    <dgm:cxn modelId="{0E27B4FB-B8ED-4B96-9990-58C3E6D8DBB1}" type="presParOf" srcId="{ECB0D060-7A59-4CAE-8D93-A38A771025FF}" destId="{23C05E5F-6509-4981-B1A7-B522451C95FE}" srcOrd="6" destOrd="0" presId="urn:microsoft.com/office/officeart/2005/8/layout/vList2"/>
    <dgm:cxn modelId="{1AA063B6-2D15-47B0-A97D-8E04A0743588}" type="presParOf" srcId="{ECB0D060-7A59-4CAE-8D93-A38A771025FF}" destId="{61D07409-D0F7-456C-8E13-14AB281A99AD}" srcOrd="7" destOrd="0" presId="urn:microsoft.com/office/officeart/2005/8/layout/vList2"/>
    <dgm:cxn modelId="{B79B73DB-6295-447F-A2AD-A94BBF04C92F}" type="presParOf" srcId="{ECB0D060-7A59-4CAE-8D93-A38A771025FF}" destId="{F4010BC0-B3AE-4DE1-BAA6-752A47D3BDCC}" srcOrd="8" destOrd="0" presId="urn:microsoft.com/office/officeart/2005/8/layout/vList2"/>
    <dgm:cxn modelId="{32518316-CC3C-4D8D-AF5D-AD22B839C161}" type="presParOf" srcId="{ECB0D060-7A59-4CAE-8D93-A38A771025FF}" destId="{F66B55EB-096B-44ED-BA1D-A39CFF1D0F08}" srcOrd="9" destOrd="0" presId="urn:microsoft.com/office/officeart/2005/8/layout/vList2"/>
    <dgm:cxn modelId="{034155C0-32CC-4478-9037-375D7E5D5726}" type="presParOf" srcId="{ECB0D060-7A59-4CAE-8D93-A38A771025FF}" destId="{1D76D9D6-1872-451D-9212-27D4438C6AFC}" srcOrd="10" destOrd="0" presId="urn:microsoft.com/office/officeart/2005/8/layout/vList2"/>
    <dgm:cxn modelId="{2BC3DD67-6396-49E3-A8D1-89C628667F4D}" type="presParOf" srcId="{ECB0D060-7A59-4CAE-8D93-A38A771025FF}" destId="{5032CFEC-B453-4242-9FF7-C685DCC3C363}" srcOrd="11" destOrd="0" presId="urn:microsoft.com/office/officeart/2005/8/layout/vList2"/>
    <dgm:cxn modelId="{F1232259-FA67-4F0B-8A33-87E6F5DE21F0}" type="presParOf" srcId="{ECB0D060-7A59-4CAE-8D93-A38A771025FF}" destId="{554D8B76-00E9-42CA-A45B-878D37130803}" srcOrd="12" destOrd="0" presId="urn:microsoft.com/office/officeart/2005/8/layout/vList2"/>
    <dgm:cxn modelId="{A4560AD7-B92B-40C8-BB5C-A9A1B2346F4A}" type="presParOf" srcId="{ECB0D060-7A59-4CAE-8D93-A38A771025FF}" destId="{61F52D37-EE2A-4DF1-B84C-3F46DF8869B8}" srcOrd="13" destOrd="0" presId="urn:microsoft.com/office/officeart/2005/8/layout/vList2"/>
    <dgm:cxn modelId="{5EDAEE69-8552-4A89-9E15-0B8E428A368D}" type="presParOf" srcId="{ECB0D060-7A59-4CAE-8D93-A38A771025FF}" destId="{EAD549FA-D1E6-4C33-AF86-462C7A516733}" srcOrd="14" destOrd="0" presId="urn:microsoft.com/office/officeart/2005/8/layout/vList2"/>
    <dgm:cxn modelId="{535552C8-D20F-4BB7-85F0-ED72F62308BC}" type="presParOf" srcId="{ECB0D060-7A59-4CAE-8D93-A38A771025FF}" destId="{8CACD90E-B0FA-45B9-B2B3-706CB66403DF}" srcOrd="15" destOrd="0" presId="urn:microsoft.com/office/officeart/2005/8/layout/vList2"/>
    <dgm:cxn modelId="{10908B08-A7CC-4653-820A-CF9C1993CDED}" type="presParOf" srcId="{ECB0D060-7A59-4CAE-8D93-A38A771025FF}" destId="{0F81F7F1-5E0F-484F-AD8D-668048D4393C}" srcOrd="16"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483E18D3-70B7-4633-B4DF-16C26FDE5A3A}" type="doc">
      <dgm:prSet loTypeId="urn:microsoft.com/office/officeart/2005/8/layout/vList2" loCatId="list" qsTypeId="urn:microsoft.com/office/officeart/2005/8/quickstyle/simple3" qsCatId="simple" csTypeId="urn:microsoft.com/office/officeart/2005/8/colors/accent1_2" csCatId="accent1"/>
      <dgm:spPr/>
      <dgm:t>
        <a:bodyPr/>
        <a:lstStyle/>
        <a:p>
          <a:endParaRPr lang="ru-RU"/>
        </a:p>
      </dgm:t>
    </dgm:pt>
    <dgm:pt modelId="{4BDA969B-6B77-40D7-AFF9-0807813EC4F3}">
      <dgm:prSet/>
      <dgm:spPr/>
      <dgm:t>
        <a:bodyPr/>
        <a:lstStyle/>
        <a:p>
          <a:pPr rtl="0"/>
          <a:r>
            <a:rPr lang="ru-RU" b="1" dirty="0" smtClean="0"/>
            <a:t>Сроки уведомления о проведении внеплановой выездной проверки</a:t>
          </a:r>
          <a:endParaRPr lang="ru-RU" b="1" dirty="0"/>
        </a:p>
      </dgm:t>
    </dgm:pt>
    <dgm:pt modelId="{3B58C1C4-E199-40EC-A29C-200A22EE4FF7}" type="parTrans" cxnId="{8EF81A5B-59A0-4620-AFA2-CFC50F704C58}">
      <dgm:prSet/>
      <dgm:spPr/>
      <dgm:t>
        <a:bodyPr/>
        <a:lstStyle/>
        <a:p>
          <a:endParaRPr lang="ru-RU"/>
        </a:p>
      </dgm:t>
    </dgm:pt>
    <dgm:pt modelId="{D844D82C-A7B4-41EF-A341-04A3AC668979}" type="sibTrans" cxnId="{8EF81A5B-59A0-4620-AFA2-CFC50F704C58}">
      <dgm:prSet/>
      <dgm:spPr/>
      <dgm:t>
        <a:bodyPr/>
        <a:lstStyle/>
        <a:p>
          <a:endParaRPr lang="ru-RU"/>
        </a:p>
      </dgm:t>
    </dgm:pt>
    <dgm:pt modelId="{10049B67-7ECE-4441-BD02-E5ECD64E8420}" type="pres">
      <dgm:prSet presAssocID="{483E18D3-70B7-4633-B4DF-16C26FDE5A3A}" presName="linear" presStyleCnt="0">
        <dgm:presLayoutVars>
          <dgm:animLvl val="lvl"/>
          <dgm:resizeHandles val="exact"/>
        </dgm:presLayoutVars>
      </dgm:prSet>
      <dgm:spPr/>
      <dgm:t>
        <a:bodyPr/>
        <a:lstStyle/>
        <a:p>
          <a:endParaRPr lang="ru-RU"/>
        </a:p>
      </dgm:t>
    </dgm:pt>
    <dgm:pt modelId="{28827B5F-7127-49A0-BC74-F493AB14A1B0}" type="pres">
      <dgm:prSet presAssocID="{4BDA969B-6B77-40D7-AFF9-0807813EC4F3}" presName="parentText" presStyleLbl="node1" presStyleIdx="0" presStyleCnt="1">
        <dgm:presLayoutVars>
          <dgm:chMax val="0"/>
          <dgm:bulletEnabled val="1"/>
        </dgm:presLayoutVars>
      </dgm:prSet>
      <dgm:spPr/>
      <dgm:t>
        <a:bodyPr/>
        <a:lstStyle/>
        <a:p>
          <a:endParaRPr lang="ru-RU"/>
        </a:p>
      </dgm:t>
    </dgm:pt>
  </dgm:ptLst>
  <dgm:cxnLst>
    <dgm:cxn modelId="{8EF81A5B-59A0-4620-AFA2-CFC50F704C58}" srcId="{483E18D3-70B7-4633-B4DF-16C26FDE5A3A}" destId="{4BDA969B-6B77-40D7-AFF9-0807813EC4F3}" srcOrd="0" destOrd="0" parTransId="{3B58C1C4-E199-40EC-A29C-200A22EE4FF7}" sibTransId="{D844D82C-A7B4-41EF-A341-04A3AC668979}"/>
    <dgm:cxn modelId="{58C3DFF0-BF43-4A8D-AF1C-E80561065C13}" type="presOf" srcId="{483E18D3-70B7-4633-B4DF-16C26FDE5A3A}" destId="{10049B67-7ECE-4441-BD02-E5ECD64E8420}" srcOrd="0" destOrd="0" presId="urn:microsoft.com/office/officeart/2005/8/layout/vList2"/>
    <dgm:cxn modelId="{50512937-2390-41F6-920F-3F7DB81F3032}" type="presOf" srcId="{4BDA969B-6B77-40D7-AFF9-0807813EC4F3}" destId="{28827B5F-7127-49A0-BC74-F493AB14A1B0}" srcOrd="0" destOrd="0" presId="urn:microsoft.com/office/officeart/2005/8/layout/vList2"/>
    <dgm:cxn modelId="{FA7FD04B-42AF-45BF-943B-9ADD394C3E67}" type="presParOf" srcId="{10049B67-7ECE-4441-BD02-E5ECD64E8420}" destId="{28827B5F-7127-49A0-BC74-F493AB14A1B0}" srcOrd="0" destOrd="0" presId="urn:microsoft.com/office/officeart/2005/8/layout/vList2"/>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9719076B-9E8F-4A22-BA48-5558A8250828}" type="doc">
      <dgm:prSet loTypeId="urn:microsoft.com/office/officeart/2005/8/layout/arrow2" loCatId="process" qsTypeId="urn:microsoft.com/office/officeart/2005/8/quickstyle/3d2" qsCatId="3D" csTypeId="urn:microsoft.com/office/officeart/2005/8/colors/accent1_2" csCatId="accent1" phldr="1"/>
      <dgm:spPr/>
      <dgm:t>
        <a:bodyPr/>
        <a:lstStyle/>
        <a:p>
          <a:endParaRPr lang="ru-RU"/>
        </a:p>
      </dgm:t>
    </dgm:pt>
    <dgm:pt modelId="{A9D96E8F-CC70-4BAD-88CA-1C0D43B940BA}">
      <dgm:prSet custT="1"/>
      <dgm:spPr/>
      <dgm:t>
        <a:bodyPr/>
        <a:lstStyle/>
        <a:p>
          <a:pPr rtl="0"/>
          <a:r>
            <a:rPr lang="ru-RU" sz="1200" b="1" dirty="0" smtClean="0"/>
            <a:t>Нарушение порядка приема обучающихся в образовательную организацию и отсутствие распорядительного акта о приеме обучающихся</a:t>
          </a:r>
          <a:endParaRPr lang="ru-RU" sz="1200" dirty="0"/>
        </a:p>
      </dgm:t>
    </dgm:pt>
    <dgm:pt modelId="{BFD7A919-7DFE-4E31-AFFC-2D223411DAE1}" type="parTrans" cxnId="{E69ABD34-F710-44C4-981A-DF26C7EDBDCB}">
      <dgm:prSet/>
      <dgm:spPr/>
      <dgm:t>
        <a:bodyPr/>
        <a:lstStyle/>
        <a:p>
          <a:endParaRPr lang="ru-RU"/>
        </a:p>
      </dgm:t>
    </dgm:pt>
    <dgm:pt modelId="{9622FF9A-9ED3-4633-B1F8-B316CD96CC1C}" type="sibTrans" cxnId="{E69ABD34-F710-44C4-981A-DF26C7EDBDCB}">
      <dgm:prSet/>
      <dgm:spPr/>
      <dgm:t>
        <a:bodyPr/>
        <a:lstStyle/>
        <a:p>
          <a:endParaRPr lang="ru-RU"/>
        </a:p>
      </dgm:t>
    </dgm:pt>
    <dgm:pt modelId="{0341E6E1-AE6A-414E-8610-8F9D0FA535EA}">
      <dgm:prSet custT="1"/>
      <dgm:spPr/>
      <dgm:t>
        <a:bodyPr/>
        <a:lstStyle/>
        <a:p>
          <a:pPr rtl="0"/>
          <a:r>
            <a:rPr lang="ru-RU" sz="1200" b="1" dirty="0" smtClean="0"/>
            <a:t>ч. 2 ст. 30 и ч. 1 ст. 53 Федерального закона «Об образовании в РФ» от 29 декабря 2012 г. № 273-ФЗ</a:t>
          </a:r>
          <a:endParaRPr lang="ru-RU" sz="1200" dirty="0"/>
        </a:p>
      </dgm:t>
    </dgm:pt>
    <dgm:pt modelId="{11B194F3-9D15-4941-AD73-F13AE94873E9}" type="parTrans" cxnId="{0BC5AE02-EDC1-4C25-BF6F-DAA6133DD4D7}">
      <dgm:prSet/>
      <dgm:spPr/>
      <dgm:t>
        <a:bodyPr/>
        <a:lstStyle/>
        <a:p>
          <a:endParaRPr lang="ru-RU"/>
        </a:p>
      </dgm:t>
    </dgm:pt>
    <dgm:pt modelId="{F3DBD0FE-E44F-486C-8F5E-D29852754F41}" type="sibTrans" cxnId="{0BC5AE02-EDC1-4C25-BF6F-DAA6133DD4D7}">
      <dgm:prSet/>
      <dgm:spPr/>
      <dgm:t>
        <a:bodyPr/>
        <a:lstStyle/>
        <a:p>
          <a:endParaRPr lang="ru-RU"/>
        </a:p>
      </dgm:t>
    </dgm:pt>
    <dgm:pt modelId="{4AAACBCE-8A14-47F4-858F-88F84F9B3E8D}">
      <dgm:prSet custT="1"/>
      <dgm:spPr/>
      <dgm:t>
        <a:bodyPr/>
        <a:lstStyle/>
        <a:p>
          <a:pPr rtl="0"/>
          <a:r>
            <a:rPr lang="ru-RU" sz="1200" b="1" dirty="0" smtClean="0"/>
            <a:t>Ответственность по ч. 5 ст. 19.30 КоАП РФ</a:t>
          </a:r>
          <a:endParaRPr lang="ru-RU" sz="1200" dirty="0"/>
        </a:p>
      </dgm:t>
    </dgm:pt>
    <dgm:pt modelId="{9A037F66-6CB3-4C3B-AEB5-8030E8599D08}" type="parTrans" cxnId="{00758647-B47F-4322-8CD5-B5261BB087E5}">
      <dgm:prSet/>
      <dgm:spPr/>
      <dgm:t>
        <a:bodyPr/>
        <a:lstStyle/>
        <a:p>
          <a:endParaRPr lang="ru-RU"/>
        </a:p>
      </dgm:t>
    </dgm:pt>
    <dgm:pt modelId="{97DFECAA-6C99-490B-BD55-9FE89E183C98}" type="sibTrans" cxnId="{00758647-B47F-4322-8CD5-B5261BB087E5}">
      <dgm:prSet/>
      <dgm:spPr/>
      <dgm:t>
        <a:bodyPr/>
        <a:lstStyle/>
        <a:p>
          <a:endParaRPr lang="ru-RU"/>
        </a:p>
      </dgm:t>
    </dgm:pt>
    <dgm:pt modelId="{C8A02318-A440-465E-9F40-316809CB9BED}">
      <dgm:prSet custT="1"/>
      <dgm:spPr/>
      <dgm:t>
        <a:bodyPr/>
        <a:lstStyle/>
        <a:p>
          <a:pPr rtl="0"/>
          <a:r>
            <a:rPr lang="ru-RU" sz="1200" b="1" dirty="0" smtClean="0"/>
            <a:t>влечет наложение административного штрафа на должностных лиц в размере от 10 тыс. до 30 тыс. рублей; на юридических лиц от 50 тыс. до 100 тыс. рублей.</a:t>
          </a:r>
          <a:endParaRPr lang="ru-RU" sz="1200" dirty="0"/>
        </a:p>
      </dgm:t>
    </dgm:pt>
    <dgm:pt modelId="{C8D3EA31-BB14-4FDD-B0F3-71557AC44F72}" type="parTrans" cxnId="{8CFE401E-3B3A-4C04-BCAA-CCDFD58482B6}">
      <dgm:prSet/>
      <dgm:spPr/>
      <dgm:t>
        <a:bodyPr/>
        <a:lstStyle/>
        <a:p>
          <a:endParaRPr lang="ru-RU"/>
        </a:p>
      </dgm:t>
    </dgm:pt>
    <dgm:pt modelId="{632991A0-4CC7-4CE0-846F-4ADC27416A87}" type="sibTrans" cxnId="{8CFE401E-3B3A-4C04-BCAA-CCDFD58482B6}">
      <dgm:prSet/>
      <dgm:spPr/>
      <dgm:t>
        <a:bodyPr/>
        <a:lstStyle/>
        <a:p>
          <a:endParaRPr lang="ru-RU"/>
        </a:p>
      </dgm:t>
    </dgm:pt>
    <dgm:pt modelId="{313D30FB-833B-4CF8-8E10-7CD9CDB245A5}" type="pres">
      <dgm:prSet presAssocID="{9719076B-9E8F-4A22-BA48-5558A8250828}" presName="arrowDiagram" presStyleCnt="0">
        <dgm:presLayoutVars>
          <dgm:chMax val="5"/>
          <dgm:dir/>
          <dgm:resizeHandles val="exact"/>
        </dgm:presLayoutVars>
      </dgm:prSet>
      <dgm:spPr/>
      <dgm:t>
        <a:bodyPr/>
        <a:lstStyle/>
        <a:p>
          <a:endParaRPr lang="ru-RU"/>
        </a:p>
      </dgm:t>
    </dgm:pt>
    <dgm:pt modelId="{F44E0609-4DDF-4BEC-9A6C-115112122853}" type="pres">
      <dgm:prSet presAssocID="{9719076B-9E8F-4A22-BA48-5558A8250828}" presName="arrow" presStyleLbl="bgShp" presStyleIdx="0" presStyleCnt="1" custLinFactNeighborX="281" custLinFactNeighborY="76"/>
      <dgm:spPr/>
    </dgm:pt>
    <dgm:pt modelId="{2F9D0682-C4C2-457C-BF2A-9DC3085EB4B7}" type="pres">
      <dgm:prSet presAssocID="{9719076B-9E8F-4A22-BA48-5558A8250828}" presName="arrowDiagram4" presStyleCnt="0"/>
      <dgm:spPr/>
    </dgm:pt>
    <dgm:pt modelId="{E791D97D-C8D4-4FAA-B01F-997ED7F24A8C}" type="pres">
      <dgm:prSet presAssocID="{A9D96E8F-CC70-4BAD-88CA-1C0D43B940BA}" presName="bullet4a" presStyleLbl="node1" presStyleIdx="0" presStyleCnt="4"/>
      <dgm:spPr/>
    </dgm:pt>
    <dgm:pt modelId="{D54BD544-3D33-47BE-AC47-5F6490C3DE78}" type="pres">
      <dgm:prSet presAssocID="{A9D96E8F-CC70-4BAD-88CA-1C0D43B940BA}" presName="textBox4a" presStyleLbl="revTx" presStyleIdx="0" presStyleCnt="4" custScaleX="213735" custScaleY="100546" custLinFactNeighborX="-44569" custLinFactNeighborY="8121">
        <dgm:presLayoutVars>
          <dgm:bulletEnabled val="1"/>
        </dgm:presLayoutVars>
      </dgm:prSet>
      <dgm:spPr/>
      <dgm:t>
        <a:bodyPr/>
        <a:lstStyle/>
        <a:p>
          <a:endParaRPr lang="ru-RU"/>
        </a:p>
      </dgm:t>
    </dgm:pt>
    <dgm:pt modelId="{2020B163-4356-4A16-A969-3076CDDBBAA6}" type="pres">
      <dgm:prSet presAssocID="{0341E6E1-AE6A-414E-8610-8F9D0FA535EA}" presName="bullet4b" presStyleLbl="node1" presStyleIdx="1" presStyleCnt="4"/>
      <dgm:spPr/>
    </dgm:pt>
    <dgm:pt modelId="{2B04F7C4-AD81-458A-B285-804AE32D1595}" type="pres">
      <dgm:prSet presAssocID="{0341E6E1-AE6A-414E-8610-8F9D0FA535EA}" presName="textBox4b" presStyleLbl="revTx" presStyleIdx="1" presStyleCnt="4" custScaleX="118042" custLinFactNeighborX="9134" custLinFactNeighborY="-284">
        <dgm:presLayoutVars>
          <dgm:bulletEnabled val="1"/>
        </dgm:presLayoutVars>
      </dgm:prSet>
      <dgm:spPr/>
      <dgm:t>
        <a:bodyPr/>
        <a:lstStyle/>
        <a:p>
          <a:endParaRPr lang="ru-RU"/>
        </a:p>
      </dgm:t>
    </dgm:pt>
    <dgm:pt modelId="{F0DCC234-322F-4461-8C31-89646B94ED7D}" type="pres">
      <dgm:prSet presAssocID="{4AAACBCE-8A14-47F4-858F-88F84F9B3E8D}" presName="bullet4c" presStyleLbl="node1" presStyleIdx="2" presStyleCnt="4"/>
      <dgm:spPr/>
    </dgm:pt>
    <dgm:pt modelId="{5AEEED3E-194B-4611-A29F-2F2D9614EFFC}" type="pres">
      <dgm:prSet presAssocID="{4AAACBCE-8A14-47F4-858F-88F84F9B3E8D}" presName="textBox4c" presStyleLbl="revTx" presStyleIdx="2" presStyleCnt="4">
        <dgm:presLayoutVars>
          <dgm:bulletEnabled val="1"/>
        </dgm:presLayoutVars>
      </dgm:prSet>
      <dgm:spPr/>
      <dgm:t>
        <a:bodyPr/>
        <a:lstStyle/>
        <a:p>
          <a:endParaRPr lang="ru-RU"/>
        </a:p>
      </dgm:t>
    </dgm:pt>
    <dgm:pt modelId="{53450FEC-CFBD-4F96-956B-9972550E0711}" type="pres">
      <dgm:prSet presAssocID="{C8A02318-A440-465E-9F40-316809CB9BED}" presName="bullet4d" presStyleLbl="node1" presStyleIdx="3" presStyleCnt="4"/>
      <dgm:spPr/>
    </dgm:pt>
    <dgm:pt modelId="{CBF2070F-CC44-46D8-AC5E-1E5D264B6C1A}" type="pres">
      <dgm:prSet presAssocID="{C8A02318-A440-465E-9F40-316809CB9BED}" presName="textBox4d" presStyleLbl="revTx" presStyleIdx="3" presStyleCnt="4" custScaleX="116583" custLinFactNeighborX="7675" custLinFactNeighborY="623">
        <dgm:presLayoutVars>
          <dgm:bulletEnabled val="1"/>
        </dgm:presLayoutVars>
      </dgm:prSet>
      <dgm:spPr/>
      <dgm:t>
        <a:bodyPr/>
        <a:lstStyle/>
        <a:p>
          <a:endParaRPr lang="ru-RU"/>
        </a:p>
      </dgm:t>
    </dgm:pt>
  </dgm:ptLst>
  <dgm:cxnLst>
    <dgm:cxn modelId="{9E75DA35-EC2F-4ABC-BADB-E5EA13AEFF60}" type="presOf" srcId="{0341E6E1-AE6A-414E-8610-8F9D0FA535EA}" destId="{2B04F7C4-AD81-458A-B285-804AE32D1595}" srcOrd="0" destOrd="0" presId="urn:microsoft.com/office/officeart/2005/8/layout/arrow2"/>
    <dgm:cxn modelId="{AE302ED0-40EC-418B-B78F-84932B9620A8}" type="presOf" srcId="{C8A02318-A440-465E-9F40-316809CB9BED}" destId="{CBF2070F-CC44-46D8-AC5E-1E5D264B6C1A}" srcOrd="0" destOrd="0" presId="urn:microsoft.com/office/officeart/2005/8/layout/arrow2"/>
    <dgm:cxn modelId="{742C67EC-FE34-4056-B199-7F94074235E5}" type="presOf" srcId="{9719076B-9E8F-4A22-BA48-5558A8250828}" destId="{313D30FB-833B-4CF8-8E10-7CD9CDB245A5}" srcOrd="0" destOrd="0" presId="urn:microsoft.com/office/officeart/2005/8/layout/arrow2"/>
    <dgm:cxn modelId="{E69ABD34-F710-44C4-981A-DF26C7EDBDCB}" srcId="{9719076B-9E8F-4A22-BA48-5558A8250828}" destId="{A9D96E8F-CC70-4BAD-88CA-1C0D43B940BA}" srcOrd="0" destOrd="0" parTransId="{BFD7A919-7DFE-4E31-AFFC-2D223411DAE1}" sibTransId="{9622FF9A-9ED3-4633-B1F8-B316CD96CC1C}"/>
    <dgm:cxn modelId="{00758647-B47F-4322-8CD5-B5261BB087E5}" srcId="{9719076B-9E8F-4A22-BA48-5558A8250828}" destId="{4AAACBCE-8A14-47F4-858F-88F84F9B3E8D}" srcOrd="2" destOrd="0" parTransId="{9A037F66-6CB3-4C3B-AEB5-8030E8599D08}" sibTransId="{97DFECAA-6C99-490B-BD55-9FE89E183C98}"/>
    <dgm:cxn modelId="{8CFE401E-3B3A-4C04-BCAA-CCDFD58482B6}" srcId="{9719076B-9E8F-4A22-BA48-5558A8250828}" destId="{C8A02318-A440-465E-9F40-316809CB9BED}" srcOrd="3" destOrd="0" parTransId="{C8D3EA31-BB14-4FDD-B0F3-71557AC44F72}" sibTransId="{632991A0-4CC7-4CE0-846F-4ADC27416A87}"/>
    <dgm:cxn modelId="{3CA42406-E3C7-448B-8983-AA00DDB46FF7}" type="presOf" srcId="{4AAACBCE-8A14-47F4-858F-88F84F9B3E8D}" destId="{5AEEED3E-194B-4611-A29F-2F2D9614EFFC}" srcOrd="0" destOrd="0" presId="urn:microsoft.com/office/officeart/2005/8/layout/arrow2"/>
    <dgm:cxn modelId="{0BC5AE02-EDC1-4C25-BF6F-DAA6133DD4D7}" srcId="{9719076B-9E8F-4A22-BA48-5558A8250828}" destId="{0341E6E1-AE6A-414E-8610-8F9D0FA535EA}" srcOrd="1" destOrd="0" parTransId="{11B194F3-9D15-4941-AD73-F13AE94873E9}" sibTransId="{F3DBD0FE-E44F-486C-8F5E-D29852754F41}"/>
    <dgm:cxn modelId="{55111A8A-DFC6-463B-AB00-1C5C2C2E163A}" type="presOf" srcId="{A9D96E8F-CC70-4BAD-88CA-1C0D43B940BA}" destId="{D54BD544-3D33-47BE-AC47-5F6490C3DE78}" srcOrd="0" destOrd="0" presId="urn:microsoft.com/office/officeart/2005/8/layout/arrow2"/>
    <dgm:cxn modelId="{80BF21E5-6233-430D-95A2-4C665782D986}" type="presParOf" srcId="{313D30FB-833B-4CF8-8E10-7CD9CDB245A5}" destId="{F44E0609-4DDF-4BEC-9A6C-115112122853}" srcOrd="0" destOrd="0" presId="urn:microsoft.com/office/officeart/2005/8/layout/arrow2"/>
    <dgm:cxn modelId="{F4B0402E-395D-4944-8A32-AC59CCBA8409}" type="presParOf" srcId="{313D30FB-833B-4CF8-8E10-7CD9CDB245A5}" destId="{2F9D0682-C4C2-457C-BF2A-9DC3085EB4B7}" srcOrd="1" destOrd="0" presId="urn:microsoft.com/office/officeart/2005/8/layout/arrow2"/>
    <dgm:cxn modelId="{59E37CFA-A1DF-42B1-82F0-1CB3943D9582}" type="presParOf" srcId="{2F9D0682-C4C2-457C-BF2A-9DC3085EB4B7}" destId="{E791D97D-C8D4-4FAA-B01F-997ED7F24A8C}" srcOrd="0" destOrd="0" presId="urn:microsoft.com/office/officeart/2005/8/layout/arrow2"/>
    <dgm:cxn modelId="{7479D026-CF27-4FF3-9ABF-7193F04C3F9C}" type="presParOf" srcId="{2F9D0682-C4C2-457C-BF2A-9DC3085EB4B7}" destId="{D54BD544-3D33-47BE-AC47-5F6490C3DE78}" srcOrd="1" destOrd="0" presId="urn:microsoft.com/office/officeart/2005/8/layout/arrow2"/>
    <dgm:cxn modelId="{01853E2E-D294-41A6-9E43-CA30431F665A}" type="presParOf" srcId="{2F9D0682-C4C2-457C-BF2A-9DC3085EB4B7}" destId="{2020B163-4356-4A16-A969-3076CDDBBAA6}" srcOrd="2" destOrd="0" presId="urn:microsoft.com/office/officeart/2005/8/layout/arrow2"/>
    <dgm:cxn modelId="{3AA7F1E3-29BF-4F0B-9F27-AD9CD2B34A34}" type="presParOf" srcId="{2F9D0682-C4C2-457C-BF2A-9DC3085EB4B7}" destId="{2B04F7C4-AD81-458A-B285-804AE32D1595}" srcOrd="3" destOrd="0" presId="urn:microsoft.com/office/officeart/2005/8/layout/arrow2"/>
    <dgm:cxn modelId="{C1407438-96DD-4683-BCE5-D7A828D1F746}" type="presParOf" srcId="{2F9D0682-C4C2-457C-BF2A-9DC3085EB4B7}" destId="{F0DCC234-322F-4461-8C31-89646B94ED7D}" srcOrd="4" destOrd="0" presId="urn:microsoft.com/office/officeart/2005/8/layout/arrow2"/>
    <dgm:cxn modelId="{4CA2A16E-899A-45B7-866B-182A973129C4}" type="presParOf" srcId="{2F9D0682-C4C2-457C-BF2A-9DC3085EB4B7}" destId="{5AEEED3E-194B-4611-A29F-2F2D9614EFFC}" srcOrd="5" destOrd="0" presId="urn:microsoft.com/office/officeart/2005/8/layout/arrow2"/>
    <dgm:cxn modelId="{687DE10C-EE07-42FE-8FB2-2A3E19A7F0E3}" type="presParOf" srcId="{2F9D0682-C4C2-457C-BF2A-9DC3085EB4B7}" destId="{53450FEC-CFBD-4F96-956B-9972550E0711}" srcOrd="6" destOrd="0" presId="urn:microsoft.com/office/officeart/2005/8/layout/arrow2"/>
    <dgm:cxn modelId="{B0D9970D-DB79-41A6-9A1E-FF1CC3DBAE69}" type="presParOf" srcId="{2F9D0682-C4C2-457C-BF2A-9DC3085EB4B7}" destId="{CBF2070F-CC44-46D8-AC5E-1E5D264B6C1A}" srcOrd="7" destOrd="0" presId="urn:microsoft.com/office/officeart/2005/8/layout/arrow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E08A066F-F7DA-4621-A323-437B3392EB22}"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ru-RU"/>
        </a:p>
      </dgm:t>
    </dgm:pt>
    <dgm:pt modelId="{6B5F49FC-1F5F-45E6-8036-DBC3188D4A96}">
      <dgm:prSet/>
      <dgm:spPr/>
      <dgm:t>
        <a:bodyPr/>
        <a:lstStyle/>
        <a:p>
          <a:pPr algn="ctr" rtl="0"/>
          <a:r>
            <a:rPr lang="ru-RU" b="1" dirty="0" smtClean="0"/>
            <a:t>Нарушения, влекущие административную ответственность</a:t>
          </a:r>
          <a:endParaRPr lang="ru-RU" b="1" dirty="0"/>
        </a:p>
      </dgm:t>
    </dgm:pt>
    <dgm:pt modelId="{8BC0DE6C-B578-4700-AFC5-ABF595BD38FF}" type="parTrans" cxnId="{EC7D12B4-1BB8-4C72-B658-89E8C7C450D3}">
      <dgm:prSet/>
      <dgm:spPr/>
      <dgm:t>
        <a:bodyPr/>
        <a:lstStyle/>
        <a:p>
          <a:endParaRPr lang="ru-RU"/>
        </a:p>
      </dgm:t>
    </dgm:pt>
    <dgm:pt modelId="{5A2C3512-2D76-47B3-9174-A19473018A2E}" type="sibTrans" cxnId="{EC7D12B4-1BB8-4C72-B658-89E8C7C450D3}">
      <dgm:prSet/>
      <dgm:spPr/>
      <dgm:t>
        <a:bodyPr/>
        <a:lstStyle/>
        <a:p>
          <a:endParaRPr lang="ru-RU"/>
        </a:p>
      </dgm:t>
    </dgm:pt>
    <dgm:pt modelId="{C9D923F3-A5E3-4714-8115-FC3E80A4FD30}" type="pres">
      <dgm:prSet presAssocID="{E08A066F-F7DA-4621-A323-437B3392EB22}" presName="linear" presStyleCnt="0">
        <dgm:presLayoutVars>
          <dgm:animLvl val="lvl"/>
          <dgm:resizeHandles val="exact"/>
        </dgm:presLayoutVars>
      </dgm:prSet>
      <dgm:spPr/>
      <dgm:t>
        <a:bodyPr/>
        <a:lstStyle/>
        <a:p>
          <a:endParaRPr lang="ru-RU"/>
        </a:p>
      </dgm:t>
    </dgm:pt>
    <dgm:pt modelId="{14B5E37D-D69A-451C-A6DB-E92555D05EE6}" type="pres">
      <dgm:prSet presAssocID="{6B5F49FC-1F5F-45E6-8036-DBC3188D4A96}" presName="parentText" presStyleLbl="node1" presStyleIdx="0" presStyleCnt="1">
        <dgm:presLayoutVars>
          <dgm:chMax val="0"/>
          <dgm:bulletEnabled val="1"/>
        </dgm:presLayoutVars>
      </dgm:prSet>
      <dgm:spPr/>
      <dgm:t>
        <a:bodyPr/>
        <a:lstStyle/>
        <a:p>
          <a:endParaRPr lang="ru-RU"/>
        </a:p>
      </dgm:t>
    </dgm:pt>
  </dgm:ptLst>
  <dgm:cxnLst>
    <dgm:cxn modelId="{61DFA524-8FB0-449F-BB29-BA38CBA1BEB7}" type="presOf" srcId="{E08A066F-F7DA-4621-A323-437B3392EB22}" destId="{C9D923F3-A5E3-4714-8115-FC3E80A4FD30}" srcOrd="0" destOrd="0" presId="urn:microsoft.com/office/officeart/2005/8/layout/vList2"/>
    <dgm:cxn modelId="{EC7D12B4-1BB8-4C72-B658-89E8C7C450D3}" srcId="{E08A066F-F7DA-4621-A323-437B3392EB22}" destId="{6B5F49FC-1F5F-45E6-8036-DBC3188D4A96}" srcOrd="0" destOrd="0" parTransId="{8BC0DE6C-B578-4700-AFC5-ABF595BD38FF}" sibTransId="{5A2C3512-2D76-47B3-9174-A19473018A2E}"/>
    <dgm:cxn modelId="{71211761-DE2A-439B-9657-A69256A4484F}" type="presOf" srcId="{6B5F49FC-1F5F-45E6-8036-DBC3188D4A96}" destId="{14B5E37D-D69A-451C-A6DB-E92555D05EE6}" srcOrd="0" destOrd="0" presId="urn:microsoft.com/office/officeart/2005/8/layout/vList2"/>
    <dgm:cxn modelId="{2EA0D6D2-2372-4F94-BA70-71ED5D61235F}" type="presParOf" srcId="{C9D923F3-A5E3-4714-8115-FC3E80A4FD30}" destId="{14B5E37D-D69A-451C-A6DB-E92555D05EE6}" srcOrd="0" destOrd="0" presId="urn:microsoft.com/office/officeart/2005/8/layout/vList2"/>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2019BBBE-237B-4351-85B4-FFEA2D8EDD58}" type="doc">
      <dgm:prSet loTypeId="urn:microsoft.com/office/officeart/2005/8/layout/cycle3" loCatId="cycle" qsTypeId="urn:microsoft.com/office/officeart/2005/8/quickstyle/simple3" qsCatId="simple" csTypeId="urn:microsoft.com/office/officeart/2005/8/colors/accent1_2" csCatId="accent1" phldr="1"/>
      <dgm:spPr/>
      <dgm:t>
        <a:bodyPr/>
        <a:lstStyle/>
        <a:p>
          <a:endParaRPr lang="ru-RU"/>
        </a:p>
      </dgm:t>
    </dgm:pt>
    <dgm:pt modelId="{2F4DC9A6-3FB0-44FB-A743-719CDB4B7F8A}">
      <dgm:prSet custT="1"/>
      <dgm:spPr/>
      <dgm:t>
        <a:bodyPr/>
        <a:lstStyle/>
        <a:p>
          <a:pPr rtl="0"/>
          <a:r>
            <a:rPr lang="ru-RU" sz="1400" b="1" dirty="0" smtClean="0"/>
            <a:t>Необоснованный отказ в приеме на обучение</a:t>
          </a:r>
          <a:endParaRPr lang="ru-RU" sz="1400" dirty="0"/>
        </a:p>
      </dgm:t>
    </dgm:pt>
    <dgm:pt modelId="{480B7D29-3F20-41B0-B76A-1CC1B767826C}" type="parTrans" cxnId="{4B846AEB-2DF3-4CD6-89E4-C5D7578F3783}">
      <dgm:prSet/>
      <dgm:spPr/>
      <dgm:t>
        <a:bodyPr/>
        <a:lstStyle/>
        <a:p>
          <a:endParaRPr lang="ru-RU"/>
        </a:p>
      </dgm:t>
    </dgm:pt>
    <dgm:pt modelId="{B00EEDC0-8D98-4823-A66F-A238BAA44BBD}" type="sibTrans" cxnId="{4B846AEB-2DF3-4CD6-89E4-C5D7578F3783}">
      <dgm:prSet/>
      <dgm:spPr/>
      <dgm:t>
        <a:bodyPr/>
        <a:lstStyle/>
        <a:p>
          <a:endParaRPr lang="ru-RU"/>
        </a:p>
      </dgm:t>
    </dgm:pt>
    <dgm:pt modelId="{A7EA5A82-8813-41E1-BD2C-A9621CD405E0}">
      <dgm:prSet custT="1"/>
      <dgm:spPr/>
      <dgm:t>
        <a:bodyPr/>
        <a:lstStyle/>
        <a:p>
          <a:pPr rtl="0"/>
          <a:r>
            <a:rPr lang="ru-RU" sz="1400" b="1" dirty="0" smtClean="0"/>
            <a:t>ст. 5, ч. 4 ст. 67 Федерального закона «Об образовании в РФ» от 29 декабря 2012 г. № 273-ФЗ</a:t>
          </a:r>
          <a:endParaRPr lang="ru-RU" sz="1400" dirty="0"/>
        </a:p>
      </dgm:t>
    </dgm:pt>
    <dgm:pt modelId="{B2DF1EE5-C76D-4A5F-9335-5F339E566772}" type="parTrans" cxnId="{562D5C6B-3386-45ED-B8C3-AD3A54109871}">
      <dgm:prSet/>
      <dgm:spPr/>
      <dgm:t>
        <a:bodyPr/>
        <a:lstStyle/>
        <a:p>
          <a:endParaRPr lang="ru-RU"/>
        </a:p>
      </dgm:t>
    </dgm:pt>
    <dgm:pt modelId="{73AA2FCD-7D81-49F1-83BF-1002D5895394}" type="sibTrans" cxnId="{562D5C6B-3386-45ED-B8C3-AD3A54109871}">
      <dgm:prSet/>
      <dgm:spPr/>
      <dgm:t>
        <a:bodyPr/>
        <a:lstStyle/>
        <a:p>
          <a:endParaRPr lang="ru-RU"/>
        </a:p>
      </dgm:t>
    </dgm:pt>
    <dgm:pt modelId="{F03A9818-03F9-4101-8256-85FE63A0BD48}">
      <dgm:prSet custT="1"/>
      <dgm:spPr/>
      <dgm:t>
        <a:bodyPr/>
        <a:lstStyle/>
        <a:p>
          <a:pPr rtl="0"/>
          <a:r>
            <a:rPr lang="ru-RU" sz="1400" b="1" dirty="0" smtClean="0"/>
            <a:t>Ответственность по ч. 1 ст. 5.57 КоАП РФ</a:t>
          </a:r>
          <a:endParaRPr lang="ru-RU" sz="1400" dirty="0"/>
        </a:p>
      </dgm:t>
    </dgm:pt>
    <dgm:pt modelId="{57A67973-9119-46E5-8680-CE2A339CF58B}" type="parTrans" cxnId="{A6B0EA62-68C4-4C8B-A14C-F1A428944DFF}">
      <dgm:prSet/>
      <dgm:spPr/>
      <dgm:t>
        <a:bodyPr/>
        <a:lstStyle/>
        <a:p>
          <a:endParaRPr lang="ru-RU"/>
        </a:p>
      </dgm:t>
    </dgm:pt>
    <dgm:pt modelId="{7E0A398D-38DB-4746-993D-4346C021104E}" type="sibTrans" cxnId="{A6B0EA62-68C4-4C8B-A14C-F1A428944DFF}">
      <dgm:prSet/>
      <dgm:spPr/>
      <dgm:t>
        <a:bodyPr/>
        <a:lstStyle/>
        <a:p>
          <a:endParaRPr lang="ru-RU"/>
        </a:p>
      </dgm:t>
    </dgm:pt>
    <dgm:pt modelId="{81E0D7B9-15FE-4D1A-9AA7-37CBC96A62BE}">
      <dgm:prSet/>
      <dgm:spPr/>
      <dgm:t>
        <a:bodyPr/>
        <a:lstStyle/>
        <a:p>
          <a:pPr rtl="0"/>
          <a:r>
            <a:rPr lang="ru-RU" b="1" dirty="0" smtClean="0"/>
            <a:t>Административный штраф на должностных лиц в размере от 30 тыс. до 50 тыс. рублей; на юридических лиц - от 100 тыс. до 200 тыс. рублей.</a:t>
          </a:r>
          <a:endParaRPr lang="ru-RU" dirty="0"/>
        </a:p>
      </dgm:t>
    </dgm:pt>
    <dgm:pt modelId="{6B6B09FE-7A9F-46E8-89E5-792F84F43882}" type="parTrans" cxnId="{9470B1E9-E8C3-4517-8B90-5298290433D7}">
      <dgm:prSet/>
      <dgm:spPr/>
      <dgm:t>
        <a:bodyPr/>
        <a:lstStyle/>
        <a:p>
          <a:endParaRPr lang="ru-RU"/>
        </a:p>
      </dgm:t>
    </dgm:pt>
    <dgm:pt modelId="{7804F300-2A04-4C7C-8ED4-AE0A9C019592}" type="sibTrans" cxnId="{9470B1E9-E8C3-4517-8B90-5298290433D7}">
      <dgm:prSet/>
      <dgm:spPr/>
      <dgm:t>
        <a:bodyPr/>
        <a:lstStyle/>
        <a:p>
          <a:endParaRPr lang="ru-RU"/>
        </a:p>
      </dgm:t>
    </dgm:pt>
    <dgm:pt modelId="{59208DB0-E35B-4AD3-BA6E-31F97DDA100F}" type="pres">
      <dgm:prSet presAssocID="{2019BBBE-237B-4351-85B4-FFEA2D8EDD58}" presName="Name0" presStyleCnt="0">
        <dgm:presLayoutVars>
          <dgm:dir/>
          <dgm:resizeHandles val="exact"/>
        </dgm:presLayoutVars>
      </dgm:prSet>
      <dgm:spPr/>
      <dgm:t>
        <a:bodyPr/>
        <a:lstStyle/>
        <a:p>
          <a:endParaRPr lang="ru-RU"/>
        </a:p>
      </dgm:t>
    </dgm:pt>
    <dgm:pt modelId="{77044AC7-ABFC-43B4-A297-DB1F36AA766A}" type="pres">
      <dgm:prSet presAssocID="{2019BBBE-237B-4351-85B4-FFEA2D8EDD58}" presName="cycle" presStyleCnt="0"/>
      <dgm:spPr/>
    </dgm:pt>
    <dgm:pt modelId="{1617683D-E257-480C-8756-ECF04A7F7329}" type="pres">
      <dgm:prSet presAssocID="{2F4DC9A6-3FB0-44FB-A743-719CDB4B7F8A}" presName="nodeFirstNode" presStyleLbl="node1" presStyleIdx="0" presStyleCnt="4">
        <dgm:presLayoutVars>
          <dgm:bulletEnabled val="1"/>
        </dgm:presLayoutVars>
      </dgm:prSet>
      <dgm:spPr/>
      <dgm:t>
        <a:bodyPr/>
        <a:lstStyle/>
        <a:p>
          <a:endParaRPr lang="ru-RU"/>
        </a:p>
      </dgm:t>
    </dgm:pt>
    <dgm:pt modelId="{93CE7C58-A294-4027-940B-0C41A276D059}" type="pres">
      <dgm:prSet presAssocID="{B00EEDC0-8D98-4823-A66F-A238BAA44BBD}" presName="sibTransFirstNode" presStyleLbl="bgShp" presStyleIdx="0" presStyleCnt="1"/>
      <dgm:spPr/>
      <dgm:t>
        <a:bodyPr/>
        <a:lstStyle/>
        <a:p>
          <a:endParaRPr lang="ru-RU"/>
        </a:p>
      </dgm:t>
    </dgm:pt>
    <dgm:pt modelId="{C9F9E640-9809-4ECA-9D87-1A826F438023}" type="pres">
      <dgm:prSet presAssocID="{A7EA5A82-8813-41E1-BD2C-A9621CD405E0}" presName="nodeFollowingNodes" presStyleLbl="node1" presStyleIdx="1" presStyleCnt="4">
        <dgm:presLayoutVars>
          <dgm:bulletEnabled val="1"/>
        </dgm:presLayoutVars>
      </dgm:prSet>
      <dgm:spPr/>
      <dgm:t>
        <a:bodyPr/>
        <a:lstStyle/>
        <a:p>
          <a:endParaRPr lang="ru-RU"/>
        </a:p>
      </dgm:t>
    </dgm:pt>
    <dgm:pt modelId="{86D433FD-7AE6-4128-90F1-FAE17AC3509E}" type="pres">
      <dgm:prSet presAssocID="{F03A9818-03F9-4101-8256-85FE63A0BD48}" presName="nodeFollowingNodes" presStyleLbl="node1" presStyleIdx="2" presStyleCnt="4">
        <dgm:presLayoutVars>
          <dgm:bulletEnabled val="1"/>
        </dgm:presLayoutVars>
      </dgm:prSet>
      <dgm:spPr/>
      <dgm:t>
        <a:bodyPr/>
        <a:lstStyle/>
        <a:p>
          <a:endParaRPr lang="ru-RU"/>
        </a:p>
      </dgm:t>
    </dgm:pt>
    <dgm:pt modelId="{30DB1512-8B78-4089-8455-42D108926C69}" type="pres">
      <dgm:prSet presAssocID="{81E0D7B9-15FE-4D1A-9AA7-37CBC96A62BE}" presName="nodeFollowingNodes" presStyleLbl="node1" presStyleIdx="3" presStyleCnt="4">
        <dgm:presLayoutVars>
          <dgm:bulletEnabled val="1"/>
        </dgm:presLayoutVars>
      </dgm:prSet>
      <dgm:spPr/>
      <dgm:t>
        <a:bodyPr/>
        <a:lstStyle/>
        <a:p>
          <a:endParaRPr lang="ru-RU"/>
        </a:p>
      </dgm:t>
    </dgm:pt>
  </dgm:ptLst>
  <dgm:cxnLst>
    <dgm:cxn modelId="{562D5C6B-3386-45ED-B8C3-AD3A54109871}" srcId="{2019BBBE-237B-4351-85B4-FFEA2D8EDD58}" destId="{A7EA5A82-8813-41E1-BD2C-A9621CD405E0}" srcOrd="1" destOrd="0" parTransId="{B2DF1EE5-C76D-4A5F-9335-5F339E566772}" sibTransId="{73AA2FCD-7D81-49F1-83BF-1002D5895394}"/>
    <dgm:cxn modelId="{0ED39F55-EFD6-4307-A55C-80B0A7BC93DD}" type="presOf" srcId="{2019BBBE-237B-4351-85B4-FFEA2D8EDD58}" destId="{59208DB0-E35B-4AD3-BA6E-31F97DDA100F}" srcOrd="0" destOrd="0" presId="urn:microsoft.com/office/officeart/2005/8/layout/cycle3"/>
    <dgm:cxn modelId="{A6B0EA62-68C4-4C8B-A14C-F1A428944DFF}" srcId="{2019BBBE-237B-4351-85B4-FFEA2D8EDD58}" destId="{F03A9818-03F9-4101-8256-85FE63A0BD48}" srcOrd="2" destOrd="0" parTransId="{57A67973-9119-46E5-8680-CE2A339CF58B}" sibTransId="{7E0A398D-38DB-4746-993D-4346C021104E}"/>
    <dgm:cxn modelId="{0B5688D5-9C1A-4832-AD71-F80122C653BE}" type="presOf" srcId="{F03A9818-03F9-4101-8256-85FE63A0BD48}" destId="{86D433FD-7AE6-4128-90F1-FAE17AC3509E}" srcOrd="0" destOrd="0" presId="urn:microsoft.com/office/officeart/2005/8/layout/cycle3"/>
    <dgm:cxn modelId="{711C8FF0-A534-4134-B091-89EA1A24830D}" type="presOf" srcId="{A7EA5A82-8813-41E1-BD2C-A9621CD405E0}" destId="{C9F9E640-9809-4ECA-9D87-1A826F438023}" srcOrd="0" destOrd="0" presId="urn:microsoft.com/office/officeart/2005/8/layout/cycle3"/>
    <dgm:cxn modelId="{4B846AEB-2DF3-4CD6-89E4-C5D7578F3783}" srcId="{2019BBBE-237B-4351-85B4-FFEA2D8EDD58}" destId="{2F4DC9A6-3FB0-44FB-A743-719CDB4B7F8A}" srcOrd="0" destOrd="0" parTransId="{480B7D29-3F20-41B0-B76A-1CC1B767826C}" sibTransId="{B00EEDC0-8D98-4823-A66F-A238BAA44BBD}"/>
    <dgm:cxn modelId="{9470B1E9-E8C3-4517-8B90-5298290433D7}" srcId="{2019BBBE-237B-4351-85B4-FFEA2D8EDD58}" destId="{81E0D7B9-15FE-4D1A-9AA7-37CBC96A62BE}" srcOrd="3" destOrd="0" parTransId="{6B6B09FE-7A9F-46E8-89E5-792F84F43882}" sibTransId="{7804F300-2A04-4C7C-8ED4-AE0A9C019592}"/>
    <dgm:cxn modelId="{2E62FB83-0D76-41D1-A36E-D22CB0234F4A}" type="presOf" srcId="{81E0D7B9-15FE-4D1A-9AA7-37CBC96A62BE}" destId="{30DB1512-8B78-4089-8455-42D108926C69}" srcOrd="0" destOrd="0" presId="urn:microsoft.com/office/officeart/2005/8/layout/cycle3"/>
    <dgm:cxn modelId="{B596E961-3C2F-44D8-90BB-C0C66E2743DB}" type="presOf" srcId="{B00EEDC0-8D98-4823-A66F-A238BAA44BBD}" destId="{93CE7C58-A294-4027-940B-0C41A276D059}" srcOrd="0" destOrd="0" presId="urn:microsoft.com/office/officeart/2005/8/layout/cycle3"/>
    <dgm:cxn modelId="{1D15D60F-CDD7-4C6E-9201-72AC768BC1B5}" type="presOf" srcId="{2F4DC9A6-3FB0-44FB-A743-719CDB4B7F8A}" destId="{1617683D-E257-480C-8756-ECF04A7F7329}" srcOrd="0" destOrd="0" presId="urn:microsoft.com/office/officeart/2005/8/layout/cycle3"/>
    <dgm:cxn modelId="{B870CCB1-20D7-4D5A-B764-DAC6BCFE760F}" type="presParOf" srcId="{59208DB0-E35B-4AD3-BA6E-31F97DDA100F}" destId="{77044AC7-ABFC-43B4-A297-DB1F36AA766A}" srcOrd="0" destOrd="0" presId="urn:microsoft.com/office/officeart/2005/8/layout/cycle3"/>
    <dgm:cxn modelId="{6E66BB04-2128-4767-A0E9-7F152921CFBF}" type="presParOf" srcId="{77044AC7-ABFC-43B4-A297-DB1F36AA766A}" destId="{1617683D-E257-480C-8756-ECF04A7F7329}" srcOrd="0" destOrd="0" presId="urn:microsoft.com/office/officeart/2005/8/layout/cycle3"/>
    <dgm:cxn modelId="{93969096-36FC-4D48-8933-5955888B4C4C}" type="presParOf" srcId="{77044AC7-ABFC-43B4-A297-DB1F36AA766A}" destId="{93CE7C58-A294-4027-940B-0C41A276D059}" srcOrd="1" destOrd="0" presId="urn:microsoft.com/office/officeart/2005/8/layout/cycle3"/>
    <dgm:cxn modelId="{91B5FF0A-A59D-4220-B847-803A279DDD88}" type="presParOf" srcId="{77044AC7-ABFC-43B4-A297-DB1F36AA766A}" destId="{C9F9E640-9809-4ECA-9D87-1A826F438023}" srcOrd="2" destOrd="0" presId="urn:microsoft.com/office/officeart/2005/8/layout/cycle3"/>
    <dgm:cxn modelId="{931D7AE1-FB94-4E29-9095-9C72E633953C}" type="presParOf" srcId="{77044AC7-ABFC-43B4-A297-DB1F36AA766A}" destId="{86D433FD-7AE6-4128-90F1-FAE17AC3509E}" srcOrd="3" destOrd="0" presId="urn:microsoft.com/office/officeart/2005/8/layout/cycle3"/>
    <dgm:cxn modelId="{DC82D0C5-E51D-4089-971B-8E49A950DED8}" type="presParOf" srcId="{77044AC7-ABFC-43B4-A297-DB1F36AA766A}" destId="{30DB1512-8B78-4089-8455-42D108926C69}" srcOrd="4" destOrd="0" presId="urn:microsoft.com/office/officeart/2005/8/layout/cycle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345128C9-A0F7-4083-BFEB-C8B36F2D39E5}"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ru-RU"/>
        </a:p>
      </dgm:t>
    </dgm:pt>
    <dgm:pt modelId="{0D2199CD-3816-4735-8593-374DF3A8BEB6}">
      <dgm:prSet/>
      <dgm:spPr/>
      <dgm:t>
        <a:bodyPr/>
        <a:lstStyle/>
        <a:p>
          <a:pPr algn="ctr" rtl="0"/>
          <a:r>
            <a:rPr lang="ru-RU" b="1" dirty="0" smtClean="0"/>
            <a:t>Нарушения, влекущие административную ответственность</a:t>
          </a:r>
          <a:endParaRPr lang="ru-RU" b="1" dirty="0"/>
        </a:p>
      </dgm:t>
    </dgm:pt>
    <dgm:pt modelId="{16A6BC41-96E2-41A8-B257-3C6E53606EAE}" type="parTrans" cxnId="{0A20E9E9-2D85-4D59-8B9F-9321C268AECC}">
      <dgm:prSet/>
      <dgm:spPr/>
      <dgm:t>
        <a:bodyPr/>
        <a:lstStyle/>
        <a:p>
          <a:endParaRPr lang="ru-RU"/>
        </a:p>
      </dgm:t>
    </dgm:pt>
    <dgm:pt modelId="{8858806C-53C4-4F17-829C-7017F78620B7}" type="sibTrans" cxnId="{0A20E9E9-2D85-4D59-8B9F-9321C268AECC}">
      <dgm:prSet/>
      <dgm:spPr/>
      <dgm:t>
        <a:bodyPr/>
        <a:lstStyle/>
        <a:p>
          <a:endParaRPr lang="ru-RU"/>
        </a:p>
      </dgm:t>
    </dgm:pt>
    <dgm:pt modelId="{9FE2691D-9CBB-4721-B34F-AA454DDAC90B}" type="pres">
      <dgm:prSet presAssocID="{345128C9-A0F7-4083-BFEB-C8B36F2D39E5}" presName="linear" presStyleCnt="0">
        <dgm:presLayoutVars>
          <dgm:animLvl val="lvl"/>
          <dgm:resizeHandles val="exact"/>
        </dgm:presLayoutVars>
      </dgm:prSet>
      <dgm:spPr/>
      <dgm:t>
        <a:bodyPr/>
        <a:lstStyle/>
        <a:p>
          <a:endParaRPr lang="ru-RU"/>
        </a:p>
      </dgm:t>
    </dgm:pt>
    <dgm:pt modelId="{8007CFA7-D5A5-46E6-A426-A66E9C887C53}" type="pres">
      <dgm:prSet presAssocID="{0D2199CD-3816-4735-8593-374DF3A8BEB6}" presName="parentText" presStyleLbl="node1" presStyleIdx="0" presStyleCnt="1">
        <dgm:presLayoutVars>
          <dgm:chMax val="0"/>
          <dgm:bulletEnabled val="1"/>
        </dgm:presLayoutVars>
      </dgm:prSet>
      <dgm:spPr/>
      <dgm:t>
        <a:bodyPr/>
        <a:lstStyle/>
        <a:p>
          <a:endParaRPr lang="ru-RU"/>
        </a:p>
      </dgm:t>
    </dgm:pt>
  </dgm:ptLst>
  <dgm:cxnLst>
    <dgm:cxn modelId="{0A20E9E9-2D85-4D59-8B9F-9321C268AECC}" srcId="{345128C9-A0F7-4083-BFEB-C8B36F2D39E5}" destId="{0D2199CD-3816-4735-8593-374DF3A8BEB6}" srcOrd="0" destOrd="0" parTransId="{16A6BC41-96E2-41A8-B257-3C6E53606EAE}" sibTransId="{8858806C-53C4-4F17-829C-7017F78620B7}"/>
    <dgm:cxn modelId="{6CEDD2F0-EB1E-4127-8A88-7BD06E7B61E5}" type="presOf" srcId="{345128C9-A0F7-4083-BFEB-C8B36F2D39E5}" destId="{9FE2691D-9CBB-4721-B34F-AA454DDAC90B}" srcOrd="0" destOrd="0" presId="urn:microsoft.com/office/officeart/2005/8/layout/vList2"/>
    <dgm:cxn modelId="{B3A00C1A-451A-475B-A192-84995F0A02DA}" type="presOf" srcId="{0D2199CD-3816-4735-8593-374DF3A8BEB6}" destId="{8007CFA7-D5A5-46E6-A426-A66E9C887C53}" srcOrd="0" destOrd="0" presId="urn:microsoft.com/office/officeart/2005/8/layout/vList2"/>
    <dgm:cxn modelId="{CC50042F-791E-4CBB-BA37-613664C4816B}" type="presParOf" srcId="{9FE2691D-9CBB-4721-B34F-AA454DDAC90B}" destId="{8007CFA7-D5A5-46E6-A426-A66E9C887C53}" srcOrd="0" destOrd="0" presId="urn:microsoft.com/office/officeart/2005/8/layout/vList2"/>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35F8E511-B674-40FB-969B-A739436FC7A1}" type="doc">
      <dgm:prSet loTypeId="urn:microsoft.com/office/officeart/2005/8/layout/hProcess9" loCatId="process" qsTypeId="urn:microsoft.com/office/officeart/2005/8/quickstyle/3d2" qsCatId="3D" csTypeId="urn:microsoft.com/office/officeart/2005/8/colors/accent1_2" csCatId="accent1" phldr="1"/>
      <dgm:spPr/>
      <dgm:t>
        <a:bodyPr/>
        <a:lstStyle/>
        <a:p>
          <a:endParaRPr lang="ru-RU"/>
        </a:p>
      </dgm:t>
    </dgm:pt>
    <dgm:pt modelId="{8FC3A5EE-F2A4-489C-84E8-2F6B4CF10CFF}">
      <dgm:prSet custT="1"/>
      <dgm:spPr/>
      <dgm:t>
        <a:bodyPr/>
        <a:lstStyle/>
        <a:p>
          <a:pPr rtl="0"/>
          <a:r>
            <a:rPr lang="ru-RU" sz="1200" b="1" dirty="0" smtClean="0"/>
            <a:t>Нет комиссии по урегулированию споров между участниками образовательных отношений</a:t>
          </a:r>
          <a:endParaRPr lang="ru-RU" sz="1200" dirty="0"/>
        </a:p>
      </dgm:t>
    </dgm:pt>
    <dgm:pt modelId="{107BDFB0-8253-4E3A-B933-0FFDE2AA87A9}" type="parTrans" cxnId="{2D523513-3E97-48B6-8398-4AB82FB1F6FB}">
      <dgm:prSet/>
      <dgm:spPr/>
      <dgm:t>
        <a:bodyPr/>
        <a:lstStyle/>
        <a:p>
          <a:endParaRPr lang="ru-RU"/>
        </a:p>
      </dgm:t>
    </dgm:pt>
    <dgm:pt modelId="{570A5F6C-F4D3-438F-A872-5ACA6D9AA44A}" type="sibTrans" cxnId="{2D523513-3E97-48B6-8398-4AB82FB1F6FB}">
      <dgm:prSet/>
      <dgm:spPr/>
      <dgm:t>
        <a:bodyPr/>
        <a:lstStyle/>
        <a:p>
          <a:endParaRPr lang="ru-RU"/>
        </a:p>
      </dgm:t>
    </dgm:pt>
    <dgm:pt modelId="{E635D05B-1E8C-45B3-9B46-095364353472}">
      <dgm:prSet custT="1"/>
      <dgm:spPr/>
      <dgm:t>
        <a:bodyPr/>
        <a:lstStyle/>
        <a:p>
          <a:pPr rtl="0"/>
          <a:r>
            <a:rPr lang="ru-RU" sz="1200" b="1" dirty="0" smtClean="0"/>
            <a:t>ч. 2 ст. 45 Федерального закона «Об образовании в РФ» от 29 декабря 2012 г. № 273-ФЗ</a:t>
          </a:r>
          <a:endParaRPr lang="ru-RU" sz="1200" dirty="0"/>
        </a:p>
      </dgm:t>
    </dgm:pt>
    <dgm:pt modelId="{D3A65948-3B19-40DF-8E9A-DB5B294CB7DD}" type="parTrans" cxnId="{36B33434-4AB4-49AA-BEF5-D2BAAD89F4C0}">
      <dgm:prSet/>
      <dgm:spPr/>
      <dgm:t>
        <a:bodyPr/>
        <a:lstStyle/>
        <a:p>
          <a:endParaRPr lang="ru-RU"/>
        </a:p>
      </dgm:t>
    </dgm:pt>
    <dgm:pt modelId="{2092C429-D09E-4C3F-B9E4-E539D3B6379F}" type="sibTrans" cxnId="{36B33434-4AB4-49AA-BEF5-D2BAAD89F4C0}">
      <dgm:prSet/>
      <dgm:spPr/>
      <dgm:t>
        <a:bodyPr/>
        <a:lstStyle/>
        <a:p>
          <a:endParaRPr lang="ru-RU"/>
        </a:p>
      </dgm:t>
    </dgm:pt>
    <dgm:pt modelId="{FF1A96A3-BA56-4D31-A246-516B9E2FA79D}">
      <dgm:prSet custT="1"/>
      <dgm:spPr/>
      <dgm:t>
        <a:bodyPr/>
        <a:lstStyle/>
        <a:p>
          <a:pPr rtl="0"/>
          <a:r>
            <a:rPr lang="ru-RU" sz="1200" b="1" dirty="0" smtClean="0"/>
            <a:t>Ответственность по ч. 2 ст. 5.57 КоАП РФ</a:t>
          </a:r>
          <a:endParaRPr lang="ru-RU" sz="1200" dirty="0"/>
        </a:p>
      </dgm:t>
    </dgm:pt>
    <dgm:pt modelId="{D75EEE22-AEC5-4229-A340-9D54849DAFA4}" type="parTrans" cxnId="{7552DA44-0841-4974-91B3-41C9E375AFB4}">
      <dgm:prSet/>
      <dgm:spPr/>
      <dgm:t>
        <a:bodyPr/>
        <a:lstStyle/>
        <a:p>
          <a:endParaRPr lang="ru-RU"/>
        </a:p>
      </dgm:t>
    </dgm:pt>
    <dgm:pt modelId="{ECE8F8D8-B2FF-4246-873D-1C2406190E18}" type="sibTrans" cxnId="{7552DA44-0841-4974-91B3-41C9E375AFB4}">
      <dgm:prSet/>
      <dgm:spPr/>
      <dgm:t>
        <a:bodyPr/>
        <a:lstStyle/>
        <a:p>
          <a:endParaRPr lang="ru-RU"/>
        </a:p>
      </dgm:t>
    </dgm:pt>
    <dgm:pt modelId="{F97574DF-44E6-44CD-B8E8-912928353C99}">
      <dgm:prSet custT="1"/>
      <dgm:spPr/>
      <dgm:t>
        <a:bodyPr/>
        <a:lstStyle/>
        <a:p>
          <a:pPr rtl="0"/>
          <a:r>
            <a:rPr lang="ru-RU" sz="1200" b="1" dirty="0" smtClean="0"/>
            <a:t>Административный штраф на должностных лиц в размере от 10 тыс. до 30 тыс. рублей; на юридических лиц от 50 тыс. до 100 тыс. рублей.</a:t>
          </a:r>
          <a:endParaRPr lang="ru-RU" sz="1200" dirty="0"/>
        </a:p>
      </dgm:t>
    </dgm:pt>
    <dgm:pt modelId="{C0247BBE-8440-4522-8766-5B5AF7C378C4}" type="parTrans" cxnId="{E6686B22-26C3-41B1-B291-C22C669C6484}">
      <dgm:prSet/>
      <dgm:spPr/>
      <dgm:t>
        <a:bodyPr/>
        <a:lstStyle/>
        <a:p>
          <a:endParaRPr lang="ru-RU"/>
        </a:p>
      </dgm:t>
    </dgm:pt>
    <dgm:pt modelId="{8970633E-BC58-4718-AFC0-A13EC650FA27}" type="sibTrans" cxnId="{E6686B22-26C3-41B1-B291-C22C669C6484}">
      <dgm:prSet/>
      <dgm:spPr/>
      <dgm:t>
        <a:bodyPr/>
        <a:lstStyle/>
        <a:p>
          <a:endParaRPr lang="ru-RU"/>
        </a:p>
      </dgm:t>
    </dgm:pt>
    <dgm:pt modelId="{993E5997-A162-4CFD-AC35-288DC11417E8}" type="pres">
      <dgm:prSet presAssocID="{35F8E511-B674-40FB-969B-A739436FC7A1}" presName="CompostProcess" presStyleCnt="0">
        <dgm:presLayoutVars>
          <dgm:dir/>
          <dgm:resizeHandles val="exact"/>
        </dgm:presLayoutVars>
      </dgm:prSet>
      <dgm:spPr/>
      <dgm:t>
        <a:bodyPr/>
        <a:lstStyle/>
        <a:p>
          <a:endParaRPr lang="ru-RU"/>
        </a:p>
      </dgm:t>
    </dgm:pt>
    <dgm:pt modelId="{C0E81EAD-BEE1-4F65-96E1-B9AA029884CB}" type="pres">
      <dgm:prSet presAssocID="{35F8E511-B674-40FB-969B-A739436FC7A1}" presName="arrow" presStyleLbl="bgShp" presStyleIdx="0" presStyleCnt="1"/>
      <dgm:spPr/>
    </dgm:pt>
    <dgm:pt modelId="{B1D4A579-6F9D-478F-AB04-1A6BE7ABBB92}" type="pres">
      <dgm:prSet presAssocID="{35F8E511-B674-40FB-969B-A739436FC7A1}" presName="linearProcess" presStyleCnt="0"/>
      <dgm:spPr/>
    </dgm:pt>
    <dgm:pt modelId="{E7B5B157-7B8D-4CED-8EF4-7102CDEAC034}" type="pres">
      <dgm:prSet presAssocID="{8FC3A5EE-F2A4-489C-84E8-2F6B4CF10CFF}" presName="textNode" presStyleLbl="node1" presStyleIdx="0" presStyleCnt="4">
        <dgm:presLayoutVars>
          <dgm:bulletEnabled val="1"/>
        </dgm:presLayoutVars>
      </dgm:prSet>
      <dgm:spPr/>
      <dgm:t>
        <a:bodyPr/>
        <a:lstStyle/>
        <a:p>
          <a:endParaRPr lang="ru-RU"/>
        </a:p>
      </dgm:t>
    </dgm:pt>
    <dgm:pt modelId="{941EDAF2-1D18-45C4-A45C-D0F334295EF9}" type="pres">
      <dgm:prSet presAssocID="{570A5F6C-F4D3-438F-A872-5ACA6D9AA44A}" presName="sibTrans" presStyleCnt="0"/>
      <dgm:spPr/>
    </dgm:pt>
    <dgm:pt modelId="{099C6DCE-0C2A-44DD-B860-A2180CC299ED}" type="pres">
      <dgm:prSet presAssocID="{E635D05B-1E8C-45B3-9B46-095364353472}" presName="textNode" presStyleLbl="node1" presStyleIdx="1" presStyleCnt="4">
        <dgm:presLayoutVars>
          <dgm:bulletEnabled val="1"/>
        </dgm:presLayoutVars>
      </dgm:prSet>
      <dgm:spPr/>
      <dgm:t>
        <a:bodyPr/>
        <a:lstStyle/>
        <a:p>
          <a:endParaRPr lang="ru-RU"/>
        </a:p>
      </dgm:t>
    </dgm:pt>
    <dgm:pt modelId="{D9BB1335-A534-4F12-AB33-B9904099FE5C}" type="pres">
      <dgm:prSet presAssocID="{2092C429-D09E-4C3F-B9E4-E539D3B6379F}" presName="sibTrans" presStyleCnt="0"/>
      <dgm:spPr/>
    </dgm:pt>
    <dgm:pt modelId="{0A5B246C-1EAC-49CA-855A-CA35FC6CF320}" type="pres">
      <dgm:prSet presAssocID="{FF1A96A3-BA56-4D31-A246-516B9E2FA79D}" presName="textNode" presStyleLbl="node1" presStyleIdx="2" presStyleCnt="4">
        <dgm:presLayoutVars>
          <dgm:bulletEnabled val="1"/>
        </dgm:presLayoutVars>
      </dgm:prSet>
      <dgm:spPr/>
      <dgm:t>
        <a:bodyPr/>
        <a:lstStyle/>
        <a:p>
          <a:endParaRPr lang="ru-RU"/>
        </a:p>
      </dgm:t>
    </dgm:pt>
    <dgm:pt modelId="{47172AA1-2E34-448E-82C3-03E0A8C53BE9}" type="pres">
      <dgm:prSet presAssocID="{ECE8F8D8-B2FF-4246-873D-1C2406190E18}" presName="sibTrans" presStyleCnt="0"/>
      <dgm:spPr/>
    </dgm:pt>
    <dgm:pt modelId="{C4726308-DFBD-4050-BD48-6F8474B9A6DB}" type="pres">
      <dgm:prSet presAssocID="{F97574DF-44E6-44CD-B8E8-912928353C99}" presName="textNode" presStyleLbl="node1" presStyleIdx="3" presStyleCnt="4">
        <dgm:presLayoutVars>
          <dgm:bulletEnabled val="1"/>
        </dgm:presLayoutVars>
      </dgm:prSet>
      <dgm:spPr/>
      <dgm:t>
        <a:bodyPr/>
        <a:lstStyle/>
        <a:p>
          <a:endParaRPr lang="ru-RU"/>
        </a:p>
      </dgm:t>
    </dgm:pt>
  </dgm:ptLst>
  <dgm:cxnLst>
    <dgm:cxn modelId="{3F63D3E4-1F66-49F1-A923-DC182199F6D7}" type="presOf" srcId="{8FC3A5EE-F2A4-489C-84E8-2F6B4CF10CFF}" destId="{E7B5B157-7B8D-4CED-8EF4-7102CDEAC034}" srcOrd="0" destOrd="0" presId="urn:microsoft.com/office/officeart/2005/8/layout/hProcess9"/>
    <dgm:cxn modelId="{E6686B22-26C3-41B1-B291-C22C669C6484}" srcId="{35F8E511-B674-40FB-969B-A739436FC7A1}" destId="{F97574DF-44E6-44CD-B8E8-912928353C99}" srcOrd="3" destOrd="0" parTransId="{C0247BBE-8440-4522-8766-5B5AF7C378C4}" sibTransId="{8970633E-BC58-4718-AFC0-A13EC650FA27}"/>
    <dgm:cxn modelId="{836D91E2-63B2-4B90-A408-46780846FEC0}" type="presOf" srcId="{FF1A96A3-BA56-4D31-A246-516B9E2FA79D}" destId="{0A5B246C-1EAC-49CA-855A-CA35FC6CF320}" srcOrd="0" destOrd="0" presId="urn:microsoft.com/office/officeart/2005/8/layout/hProcess9"/>
    <dgm:cxn modelId="{42A93442-4FA5-4062-AEAF-8A390E2A63EF}" type="presOf" srcId="{35F8E511-B674-40FB-969B-A739436FC7A1}" destId="{993E5997-A162-4CFD-AC35-288DC11417E8}" srcOrd="0" destOrd="0" presId="urn:microsoft.com/office/officeart/2005/8/layout/hProcess9"/>
    <dgm:cxn modelId="{2C71A3D6-4008-4115-B6EA-55A910DE1420}" type="presOf" srcId="{F97574DF-44E6-44CD-B8E8-912928353C99}" destId="{C4726308-DFBD-4050-BD48-6F8474B9A6DB}" srcOrd="0" destOrd="0" presId="urn:microsoft.com/office/officeart/2005/8/layout/hProcess9"/>
    <dgm:cxn modelId="{36B33434-4AB4-49AA-BEF5-D2BAAD89F4C0}" srcId="{35F8E511-B674-40FB-969B-A739436FC7A1}" destId="{E635D05B-1E8C-45B3-9B46-095364353472}" srcOrd="1" destOrd="0" parTransId="{D3A65948-3B19-40DF-8E9A-DB5B294CB7DD}" sibTransId="{2092C429-D09E-4C3F-B9E4-E539D3B6379F}"/>
    <dgm:cxn modelId="{89F14A87-B9F6-4C16-AD19-E803B052E051}" type="presOf" srcId="{E635D05B-1E8C-45B3-9B46-095364353472}" destId="{099C6DCE-0C2A-44DD-B860-A2180CC299ED}" srcOrd="0" destOrd="0" presId="urn:microsoft.com/office/officeart/2005/8/layout/hProcess9"/>
    <dgm:cxn modelId="{2D523513-3E97-48B6-8398-4AB82FB1F6FB}" srcId="{35F8E511-B674-40FB-969B-A739436FC7A1}" destId="{8FC3A5EE-F2A4-489C-84E8-2F6B4CF10CFF}" srcOrd="0" destOrd="0" parTransId="{107BDFB0-8253-4E3A-B933-0FFDE2AA87A9}" sibTransId="{570A5F6C-F4D3-438F-A872-5ACA6D9AA44A}"/>
    <dgm:cxn modelId="{7552DA44-0841-4974-91B3-41C9E375AFB4}" srcId="{35F8E511-B674-40FB-969B-A739436FC7A1}" destId="{FF1A96A3-BA56-4D31-A246-516B9E2FA79D}" srcOrd="2" destOrd="0" parTransId="{D75EEE22-AEC5-4229-A340-9D54849DAFA4}" sibTransId="{ECE8F8D8-B2FF-4246-873D-1C2406190E18}"/>
    <dgm:cxn modelId="{89E72DC5-93AF-4A99-9C9E-93B78545ED54}" type="presParOf" srcId="{993E5997-A162-4CFD-AC35-288DC11417E8}" destId="{C0E81EAD-BEE1-4F65-96E1-B9AA029884CB}" srcOrd="0" destOrd="0" presId="urn:microsoft.com/office/officeart/2005/8/layout/hProcess9"/>
    <dgm:cxn modelId="{DFD5FD1F-4BCA-4C78-9421-9A36C25E70FC}" type="presParOf" srcId="{993E5997-A162-4CFD-AC35-288DC11417E8}" destId="{B1D4A579-6F9D-478F-AB04-1A6BE7ABBB92}" srcOrd="1" destOrd="0" presId="urn:microsoft.com/office/officeart/2005/8/layout/hProcess9"/>
    <dgm:cxn modelId="{82F71222-3BA6-4158-8675-FE5F783CF19E}" type="presParOf" srcId="{B1D4A579-6F9D-478F-AB04-1A6BE7ABBB92}" destId="{E7B5B157-7B8D-4CED-8EF4-7102CDEAC034}" srcOrd="0" destOrd="0" presId="urn:microsoft.com/office/officeart/2005/8/layout/hProcess9"/>
    <dgm:cxn modelId="{BEA0FBAF-D6CD-4FAE-A176-1775AC41CCA7}" type="presParOf" srcId="{B1D4A579-6F9D-478F-AB04-1A6BE7ABBB92}" destId="{941EDAF2-1D18-45C4-A45C-D0F334295EF9}" srcOrd="1" destOrd="0" presId="urn:microsoft.com/office/officeart/2005/8/layout/hProcess9"/>
    <dgm:cxn modelId="{70359CB5-BDEA-4DB2-9177-90879F729E62}" type="presParOf" srcId="{B1D4A579-6F9D-478F-AB04-1A6BE7ABBB92}" destId="{099C6DCE-0C2A-44DD-B860-A2180CC299ED}" srcOrd="2" destOrd="0" presId="urn:microsoft.com/office/officeart/2005/8/layout/hProcess9"/>
    <dgm:cxn modelId="{8E62AA5E-A5A1-4F9D-B77C-F15EC4D19331}" type="presParOf" srcId="{B1D4A579-6F9D-478F-AB04-1A6BE7ABBB92}" destId="{D9BB1335-A534-4F12-AB33-B9904099FE5C}" srcOrd="3" destOrd="0" presId="urn:microsoft.com/office/officeart/2005/8/layout/hProcess9"/>
    <dgm:cxn modelId="{2A985E3D-80F6-44C6-9D6D-F4C816A7E3EE}" type="presParOf" srcId="{B1D4A579-6F9D-478F-AB04-1A6BE7ABBB92}" destId="{0A5B246C-1EAC-49CA-855A-CA35FC6CF320}" srcOrd="4" destOrd="0" presId="urn:microsoft.com/office/officeart/2005/8/layout/hProcess9"/>
    <dgm:cxn modelId="{66664FA8-CF77-4BD2-8820-BE9B87542260}" type="presParOf" srcId="{B1D4A579-6F9D-478F-AB04-1A6BE7ABBB92}" destId="{47172AA1-2E34-448E-82C3-03E0A8C53BE9}" srcOrd="5" destOrd="0" presId="urn:microsoft.com/office/officeart/2005/8/layout/hProcess9"/>
    <dgm:cxn modelId="{09C068C9-17A2-47E8-AA43-7249881DC3E9}" type="presParOf" srcId="{B1D4A579-6F9D-478F-AB04-1A6BE7ABBB92}" destId="{C4726308-DFBD-4050-BD48-6F8474B9A6DB}" srcOrd="6" destOrd="0" presId="urn:microsoft.com/office/officeart/2005/8/layout/hProcess9"/>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345128C9-A0F7-4083-BFEB-C8B36F2D39E5}"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ru-RU"/>
        </a:p>
      </dgm:t>
    </dgm:pt>
    <dgm:pt modelId="{0D2199CD-3816-4735-8593-374DF3A8BEB6}">
      <dgm:prSet/>
      <dgm:spPr/>
      <dgm:t>
        <a:bodyPr/>
        <a:lstStyle/>
        <a:p>
          <a:pPr algn="ctr" rtl="0"/>
          <a:r>
            <a:rPr lang="ru-RU" b="1" dirty="0" smtClean="0"/>
            <a:t>Нарушения, влекущие административную ответственность</a:t>
          </a:r>
          <a:endParaRPr lang="ru-RU" b="1" dirty="0"/>
        </a:p>
      </dgm:t>
    </dgm:pt>
    <dgm:pt modelId="{16A6BC41-96E2-41A8-B257-3C6E53606EAE}" type="parTrans" cxnId="{0A20E9E9-2D85-4D59-8B9F-9321C268AECC}">
      <dgm:prSet/>
      <dgm:spPr/>
      <dgm:t>
        <a:bodyPr/>
        <a:lstStyle/>
        <a:p>
          <a:endParaRPr lang="ru-RU"/>
        </a:p>
      </dgm:t>
    </dgm:pt>
    <dgm:pt modelId="{8858806C-53C4-4F17-829C-7017F78620B7}" type="sibTrans" cxnId="{0A20E9E9-2D85-4D59-8B9F-9321C268AECC}">
      <dgm:prSet/>
      <dgm:spPr/>
      <dgm:t>
        <a:bodyPr/>
        <a:lstStyle/>
        <a:p>
          <a:endParaRPr lang="ru-RU"/>
        </a:p>
      </dgm:t>
    </dgm:pt>
    <dgm:pt modelId="{9FE2691D-9CBB-4721-B34F-AA454DDAC90B}" type="pres">
      <dgm:prSet presAssocID="{345128C9-A0F7-4083-BFEB-C8B36F2D39E5}" presName="linear" presStyleCnt="0">
        <dgm:presLayoutVars>
          <dgm:animLvl val="lvl"/>
          <dgm:resizeHandles val="exact"/>
        </dgm:presLayoutVars>
      </dgm:prSet>
      <dgm:spPr/>
      <dgm:t>
        <a:bodyPr/>
        <a:lstStyle/>
        <a:p>
          <a:endParaRPr lang="ru-RU"/>
        </a:p>
      </dgm:t>
    </dgm:pt>
    <dgm:pt modelId="{8007CFA7-D5A5-46E6-A426-A66E9C887C53}" type="pres">
      <dgm:prSet presAssocID="{0D2199CD-3816-4735-8593-374DF3A8BEB6}" presName="parentText" presStyleLbl="node1" presStyleIdx="0" presStyleCnt="1">
        <dgm:presLayoutVars>
          <dgm:chMax val="0"/>
          <dgm:bulletEnabled val="1"/>
        </dgm:presLayoutVars>
      </dgm:prSet>
      <dgm:spPr/>
      <dgm:t>
        <a:bodyPr/>
        <a:lstStyle/>
        <a:p>
          <a:endParaRPr lang="ru-RU"/>
        </a:p>
      </dgm:t>
    </dgm:pt>
  </dgm:ptLst>
  <dgm:cxnLst>
    <dgm:cxn modelId="{0A20E9E9-2D85-4D59-8B9F-9321C268AECC}" srcId="{345128C9-A0F7-4083-BFEB-C8B36F2D39E5}" destId="{0D2199CD-3816-4735-8593-374DF3A8BEB6}" srcOrd="0" destOrd="0" parTransId="{16A6BC41-96E2-41A8-B257-3C6E53606EAE}" sibTransId="{8858806C-53C4-4F17-829C-7017F78620B7}"/>
    <dgm:cxn modelId="{EEAD4A58-12F8-4EF4-99D8-040CF0593363}" type="presOf" srcId="{0D2199CD-3816-4735-8593-374DF3A8BEB6}" destId="{8007CFA7-D5A5-46E6-A426-A66E9C887C53}" srcOrd="0" destOrd="0" presId="urn:microsoft.com/office/officeart/2005/8/layout/vList2"/>
    <dgm:cxn modelId="{78174FD0-DB7E-4014-9C50-FD6861E09E8F}" type="presOf" srcId="{345128C9-A0F7-4083-BFEB-C8B36F2D39E5}" destId="{9FE2691D-9CBB-4721-B34F-AA454DDAC90B}" srcOrd="0" destOrd="0" presId="urn:microsoft.com/office/officeart/2005/8/layout/vList2"/>
    <dgm:cxn modelId="{C120F3A9-B29E-48B1-A92B-A18C1B4CF50C}" type="presParOf" srcId="{9FE2691D-9CBB-4721-B34F-AA454DDAC90B}" destId="{8007CFA7-D5A5-46E6-A426-A66E9C887C53}" srcOrd="0" destOrd="0" presId="urn:microsoft.com/office/officeart/2005/8/layout/vList2"/>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99B7CC71-C21B-4EFD-9E4A-7A7E5454A90C}" type="doc">
      <dgm:prSet loTypeId="urn:microsoft.com/office/officeart/2005/8/layout/process4" loCatId="list" qsTypeId="urn:microsoft.com/office/officeart/2005/8/quickstyle/simple1" qsCatId="simple" csTypeId="urn:microsoft.com/office/officeart/2005/8/colors/accent1_2" csCatId="accent1" phldr="1"/>
      <dgm:spPr/>
      <dgm:t>
        <a:bodyPr/>
        <a:lstStyle/>
        <a:p>
          <a:endParaRPr lang="ru-RU"/>
        </a:p>
      </dgm:t>
    </dgm:pt>
    <dgm:pt modelId="{E2F6878A-EBC1-45DF-BE1C-35D2CF6854DB}">
      <dgm:prSet/>
      <dgm:spPr/>
      <dgm:t>
        <a:bodyPr/>
        <a:lstStyle/>
        <a:p>
          <a:pPr rtl="0"/>
          <a:r>
            <a:rPr lang="ru-RU" b="1" dirty="0" smtClean="0"/>
            <a:t>Применение мер дисциплинарного взыскания к обучающимся во время их болезни, каникул или к обучающимся по ОП начального общего образования и обучающимся с ОВЗ (с задержкой психического развития и различными формами умственной отсталости)</a:t>
          </a:r>
          <a:endParaRPr lang="ru-RU" dirty="0"/>
        </a:p>
      </dgm:t>
    </dgm:pt>
    <dgm:pt modelId="{35088EDC-3ABE-431F-A2D0-2A11439586AC}" type="parTrans" cxnId="{3F2CA839-05DC-4A9F-AFEF-757326012B54}">
      <dgm:prSet/>
      <dgm:spPr/>
      <dgm:t>
        <a:bodyPr/>
        <a:lstStyle/>
        <a:p>
          <a:endParaRPr lang="ru-RU"/>
        </a:p>
      </dgm:t>
    </dgm:pt>
    <dgm:pt modelId="{F2046A73-3BAE-434F-A477-9DDBF0ABF542}" type="sibTrans" cxnId="{3F2CA839-05DC-4A9F-AFEF-757326012B54}">
      <dgm:prSet/>
      <dgm:spPr/>
      <dgm:t>
        <a:bodyPr/>
        <a:lstStyle/>
        <a:p>
          <a:endParaRPr lang="ru-RU"/>
        </a:p>
      </dgm:t>
    </dgm:pt>
    <dgm:pt modelId="{4974EF02-DE3C-4808-8BE0-E517CBF468A8}">
      <dgm:prSet/>
      <dgm:spPr/>
      <dgm:t>
        <a:bodyPr/>
        <a:lstStyle/>
        <a:p>
          <a:pPr rtl="0"/>
          <a:r>
            <a:rPr lang="ru-RU" b="1" dirty="0" smtClean="0"/>
            <a:t>ч. 5, 6 ст. 43 Федерального закона «Об образовании в РФ» от 29 декабря 2012 г. № 273-ФЗ</a:t>
          </a:r>
          <a:endParaRPr lang="ru-RU" dirty="0"/>
        </a:p>
      </dgm:t>
    </dgm:pt>
    <dgm:pt modelId="{CFF36F2D-25D3-45D0-97BB-BAB03C850327}" type="parTrans" cxnId="{15EACDCF-4716-4076-B11F-56D4715AE0E7}">
      <dgm:prSet/>
      <dgm:spPr/>
      <dgm:t>
        <a:bodyPr/>
        <a:lstStyle/>
        <a:p>
          <a:endParaRPr lang="ru-RU"/>
        </a:p>
      </dgm:t>
    </dgm:pt>
    <dgm:pt modelId="{82958E78-26DB-410F-B0F8-E35BBC0A473B}" type="sibTrans" cxnId="{15EACDCF-4716-4076-B11F-56D4715AE0E7}">
      <dgm:prSet/>
      <dgm:spPr/>
      <dgm:t>
        <a:bodyPr/>
        <a:lstStyle/>
        <a:p>
          <a:endParaRPr lang="ru-RU"/>
        </a:p>
      </dgm:t>
    </dgm:pt>
    <dgm:pt modelId="{2786F901-74B4-4D08-B067-ED4BF1A5F963}">
      <dgm:prSet/>
      <dgm:spPr/>
      <dgm:t>
        <a:bodyPr/>
        <a:lstStyle/>
        <a:p>
          <a:pPr rtl="0"/>
          <a:r>
            <a:rPr lang="ru-RU" b="1" dirty="0" smtClean="0"/>
            <a:t>Ответственность по ч. 1, 2 ст. 5.57 КоАП РФ</a:t>
          </a:r>
          <a:endParaRPr lang="ru-RU" dirty="0"/>
        </a:p>
      </dgm:t>
    </dgm:pt>
    <dgm:pt modelId="{D0E11E33-F853-45DB-B02A-EA9A5B761A10}" type="parTrans" cxnId="{6D21D679-D768-417B-93E8-930898CAA43B}">
      <dgm:prSet/>
      <dgm:spPr/>
      <dgm:t>
        <a:bodyPr/>
        <a:lstStyle/>
        <a:p>
          <a:endParaRPr lang="ru-RU"/>
        </a:p>
      </dgm:t>
    </dgm:pt>
    <dgm:pt modelId="{04251238-C55F-4CD5-B9EE-D4057A2BF42B}" type="sibTrans" cxnId="{6D21D679-D768-417B-93E8-930898CAA43B}">
      <dgm:prSet/>
      <dgm:spPr/>
      <dgm:t>
        <a:bodyPr/>
        <a:lstStyle/>
        <a:p>
          <a:endParaRPr lang="ru-RU"/>
        </a:p>
      </dgm:t>
    </dgm:pt>
    <dgm:pt modelId="{077710F8-9E71-4048-8FF9-14CB7C2E2867}">
      <dgm:prSet/>
      <dgm:spPr/>
      <dgm:t>
        <a:bodyPr/>
        <a:lstStyle/>
        <a:p>
          <a:pPr rtl="0"/>
          <a:r>
            <a:rPr lang="ru-RU" b="1" dirty="0" smtClean="0"/>
            <a:t>влечет наложение административного штрафа на должностных лиц в размере от 30 тыс. до 50 тыс. рублей; на юридических лиц - от 100 тыс. до 200 тыс. рублей и наложение административного штрафа на должностных лиц в размере от 10 тыс. до 30 тыс. рублей; на юридических лиц от 50 тыс. до 100 тыс. рублей соответственно</a:t>
          </a:r>
          <a:endParaRPr lang="ru-RU" dirty="0"/>
        </a:p>
      </dgm:t>
    </dgm:pt>
    <dgm:pt modelId="{61C96EF3-4806-4A54-BBEC-7D3092179500}" type="parTrans" cxnId="{96417502-2BC1-4CA4-89C9-EC73B865607E}">
      <dgm:prSet/>
      <dgm:spPr/>
      <dgm:t>
        <a:bodyPr/>
        <a:lstStyle/>
        <a:p>
          <a:endParaRPr lang="ru-RU"/>
        </a:p>
      </dgm:t>
    </dgm:pt>
    <dgm:pt modelId="{A56D2BE9-E05A-4EBC-8801-3EA8FF50B190}" type="sibTrans" cxnId="{96417502-2BC1-4CA4-89C9-EC73B865607E}">
      <dgm:prSet/>
      <dgm:spPr/>
      <dgm:t>
        <a:bodyPr/>
        <a:lstStyle/>
        <a:p>
          <a:endParaRPr lang="ru-RU"/>
        </a:p>
      </dgm:t>
    </dgm:pt>
    <dgm:pt modelId="{FCAEB7D7-13DA-4271-AE12-A5CE2A33355F}" type="pres">
      <dgm:prSet presAssocID="{99B7CC71-C21B-4EFD-9E4A-7A7E5454A90C}" presName="Name0" presStyleCnt="0">
        <dgm:presLayoutVars>
          <dgm:dir/>
          <dgm:animLvl val="lvl"/>
          <dgm:resizeHandles val="exact"/>
        </dgm:presLayoutVars>
      </dgm:prSet>
      <dgm:spPr/>
      <dgm:t>
        <a:bodyPr/>
        <a:lstStyle/>
        <a:p>
          <a:endParaRPr lang="ru-RU"/>
        </a:p>
      </dgm:t>
    </dgm:pt>
    <dgm:pt modelId="{04BEAA9F-28F8-40A8-B621-333CB0B63BD9}" type="pres">
      <dgm:prSet presAssocID="{077710F8-9E71-4048-8FF9-14CB7C2E2867}" presName="boxAndChildren" presStyleCnt="0"/>
      <dgm:spPr/>
    </dgm:pt>
    <dgm:pt modelId="{DD28CBF6-BA04-4DE1-A9FD-C4EC07CCFCB4}" type="pres">
      <dgm:prSet presAssocID="{077710F8-9E71-4048-8FF9-14CB7C2E2867}" presName="parentTextBox" presStyleLbl="node1" presStyleIdx="0" presStyleCnt="4"/>
      <dgm:spPr/>
      <dgm:t>
        <a:bodyPr/>
        <a:lstStyle/>
        <a:p>
          <a:endParaRPr lang="ru-RU"/>
        </a:p>
      </dgm:t>
    </dgm:pt>
    <dgm:pt modelId="{83B641D4-C652-445B-8952-D8349EF0EB10}" type="pres">
      <dgm:prSet presAssocID="{04251238-C55F-4CD5-B9EE-D4057A2BF42B}" presName="sp" presStyleCnt="0"/>
      <dgm:spPr/>
    </dgm:pt>
    <dgm:pt modelId="{DE47DD71-D467-44E2-94FE-FCD0F197E1AA}" type="pres">
      <dgm:prSet presAssocID="{2786F901-74B4-4D08-B067-ED4BF1A5F963}" presName="arrowAndChildren" presStyleCnt="0"/>
      <dgm:spPr/>
    </dgm:pt>
    <dgm:pt modelId="{1C6E0D56-0F92-4089-8D11-E7D845A0CD97}" type="pres">
      <dgm:prSet presAssocID="{2786F901-74B4-4D08-B067-ED4BF1A5F963}" presName="parentTextArrow" presStyleLbl="node1" presStyleIdx="1" presStyleCnt="4"/>
      <dgm:spPr/>
      <dgm:t>
        <a:bodyPr/>
        <a:lstStyle/>
        <a:p>
          <a:endParaRPr lang="ru-RU"/>
        </a:p>
      </dgm:t>
    </dgm:pt>
    <dgm:pt modelId="{9FDD66B6-2877-4BEC-95E7-686BB8B243FD}" type="pres">
      <dgm:prSet presAssocID="{82958E78-26DB-410F-B0F8-E35BBC0A473B}" presName="sp" presStyleCnt="0"/>
      <dgm:spPr/>
    </dgm:pt>
    <dgm:pt modelId="{698ED636-8D54-45EC-B059-1C9076B61FB1}" type="pres">
      <dgm:prSet presAssocID="{4974EF02-DE3C-4808-8BE0-E517CBF468A8}" presName="arrowAndChildren" presStyleCnt="0"/>
      <dgm:spPr/>
    </dgm:pt>
    <dgm:pt modelId="{417F11BF-3CC6-4690-A42D-84313D7F2E7A}" type="pres">
      <dgm:prSet presAssocID="{4974EF02-DE3C-4808-8BE0-E517CBF468A8}" presName="parentTextArrow" presStyleLbl="node1" presStyleIdx="2" presStyleCnt="4"/>
      <dgm:spPr/>
      <dgm:t>
        <a:bodyPr/>
        <a:lstStyle/>
        <a:p>
          <a:endParaRPr lang="ru-RU"/>
        </a:p>
      </dgm:t>
    </dgm:pt>
    <dgm:pt modelId="{88B45C93-4D3D-4BD9-B936-D60E61AA0EF0}" type="pres">
      <dgm:prSet presAssocID="{F2046A73-3BAE-434F-A477-9DDBF0ABF542}" presName="sp" presStyleCnt="0"/>
      <dgm:spPr/>
    </dgm:pt>
    <dgm:pt modelId="{3FA04A86-CFF8-454C-AC3D-6768959C36C1}" type="pres">
      <dgm:prSet presAssocID="{E2F6878A-EBC1-45DF-BE1C-35D2CF6854DB}" presName="arrowAndChildren" presStyleCnt="0"/>
      <dgm:spPr/>
    </dgm:pt>
    <dgm:pt modelId="{43BCA9BF-FC28-4B1F-B7F6-F4DB70E06CA9}" type="pres">
      <dgm:prSet presAssocID="{E2F6878A-EBC1-45DF-BE1C-35D2CF6854DB}" presName="parentTextArrow" presStyleLbl="node1" presStyleIdx="3" presStyleCnt="4"/>
      <dgm:spPr/>
      <dgm:t>
        <a:bodyPr/>
        <a:lstStyle/>
        <a:p>
          <a:endParaRPr lang="ru-RU"/>
        </a:p>
      </dgm:t>
    </dgm:pt>
  </dgm:ptLst>
  <dgm:cxnLst>
    <dgm:cxn modelId="{6D21D679-D768-417B-93E8-930898CAA43B}" srcId="{99B7CC71-C21B-4EFD-9E4A-7A7E5454A90C}" destId="{2786F901-74B4-4D08-B067-ED4BF1A5F963}" srcOrd="2" destOrd="0" parTransId="{D0E11E33-F853-45DB-B02A-EA9A5B761A10}" sibTransId="{04251238-C55F-4CD5-B9EE-D4057A2BF42B}"/>
    <dgm:cxn modelId="{FC3A682F-E7E9-42E5-9F6E-4890835DBAA6}" type="presOf" srcId="{2786F901-74B4-4D08-B067-ED4BF1A5F963}" destId="{1C6E0D56-0F92-4089-8D11-E7D845A0CD97}" srcOrd="0" destOrd="0" presId="urn:microsoft.com/office/officeart/2005/8/layout/process4"/>
    <dgm:cxn modelId="{E58ABC8E-1CF3-45BC-9ED8-4318E3877E8E}" type="presOf" srcId="{4974EF02-DE3C-4808-8BE0-E517CBF468A8}" destId="{417F11BF-3CC6-4690-A42D-84313D7F2E7A}" srcOrd="0" destOrd="0" presId="urn:microsoft.com/office/officeart/2005/8/layout/process4"/>
    <dgm:cxn modelId="{A8FBEE5E-39AE-45A4-A137-F9829DDB4246}" type="presOf" srcId="{E2F6878A-EBC1-45DF-BE1C-35D2CF6854DB}" destId="{43BCA9BF-FC28-4B1F-B7F6-F4DB70E06CA9}" srcOrd="0" destOrd="0" presId="urn:microsoft.com/office/officeart/2005/8/layout/process4"/>
    <dgm:cxn modelId="{3F2CA839-05DC-4A9F-AFEF-757326012B54}" srcId="{99B7CC71-C21B-4EFD-9E4A-7A7E5454A90C}" destId="{E2F6878A-EBC1-45DF-BE1C-35D2CF6854DB}" srcOrd="0" destOrd="0" parTransId="{35088EDC-3ABE-431F-A2D0-2A11439586AC}" sibTransId="{F2046A73-3BAE-434F-A477-9DDBF0ABF542}"/>
    <dgm:cxn modelId="{D70B286F-3BD6-4D0D-98D0-3D382D6AE9C8}" type="presOf" srcId="{99B7CC71-C21B-4EFD-9E4A-7A7E5454A90C}" destId="{FCAEB7D7-13DA-4271-AE12-A5CE2A33355F}" srcOrd="0" destOrd="0" presId="urn:microsoft.com/office/officeart/2005/8/layout/process4"/>
    <dgm:cxn modelId="{5D8F0027-27AD-49AA-98FF-A2A944FF8585}" type="presOf" srcId="{077710F8-9E71-4048-8FF9-14CB7C2E2867}" destId="{DD28CBF6-BA04-4DE1-A9FD-C4EC07CCFCB4}" srcOrd="0" destOrd="0" presId="urn:microsoft.com/office/officeart/2005/8/layout/process4"/>
    <dgm:cxn modelId="{96417502-2BC1-4CA4-89C9-EC73B865607E}" srcId="{99B7CC71-C21B-4EFD-9E4A-7A7E5454A90C}" destId="{077710F8-9E71-4048-8FF9-14CB7C2E2867}" srcOrd="3" destOrd="0" parTransId="{61C96EF3-4806-4A54-BBEC-7D3092179500}" sibTransId="{A56D2BE9-E05A-4EBC-8801-3EA8FF50B190}"/>
    <dgm:cxn modelId="{15EACDCF-4716-4076-B11F-56D4715AE0E7}" srcId="{99B7CC71-C21B-4EFD-9E4A-7A7E5454A90C}" destId="{4974EF02-DE3C-4808-8BE0-E517CBF468A8}" srcOrd="1" destOrd="0" parTransId="{CFF36F2D-25D3-45D0-97BB-BAB03C850327}" sibTransId="{82958E78-26DB-410F-B0F8-E35BBC0A473B}"/>
    <dgm:cxn modelId="{0F975BB6-E031-436A-80E4-283C9FFEA718}" type="presParOf" srcId="{FCAEB7D7-13DA-4271-AE12-A5CE2A33355F}" destId="{04BEAA9F-28F8-40A8-B621-333CB0B63BD9}" srcOrd="0" destOrd="0" presId="urn:microsoft.com/office/officeart/2005/8/layout/process4"/>
    <dgm:cxn modelId="{3325E669-303F-4F00-B934-55CA7FAF22C4}" type="presParOf" srcId="{04BEAA9F-28F8-40A8-B621-333CB0B63BD9}" destId="{DD28CBF6-BA04-4DE1-A9FD-C4EC07CCFCB4}" srcOrd="0" destOrd="0" presId="urn:microsoft.com/office/officeart/2005/8/layout/process4"/>
    <dgm:cxn modelId="{96FF3CC0-8AF1-468A-96EE-68C7091E1B3E}" type="presParOf" srcId="{FCAEB7D7-13DA-4271-AE12-A5CE2A33355F}" destId="{83B641D4-C652-445B-8952-D8349EF0EB10}" srcOrd="1" destOrd="0" presId="urn:microsoft.com/office/officeart/2005/8/layout/process4"/>
    <dgm:cxn modelId="{A79CFA17-5F28-46F2-A96C-0C1132394066}" type="presParOf" srcId="{FCAEB7D7-13DA-4271-AE12-A5CE2A33355F}" destId="{DE47DD71-D467-44E2-94FE-FCD0F197E1AA}" srcOrd="2" destOrd="0" presId="urn:microsoft.com/office/officeart/2005/8/layout/process4"/>
    <dgm:cxn modelId="{16B9C354-2634-4A29-874D-5E49F720F353}" type="presParOf" srcId="{DE47DD71-D467-44E2-94FE-FCD0F197E1AA}" destId="{1C6E0D56-0F92-4089-8D11-E7D845A0CD97}" srcOrd="0" destOrd="0" presId="urn:microsoft.com/office/officeart/2005/8/layout/process4"/>
    <dgm:cxn modelId="{2C721EA9-BEBF-4C41-903C-8C8E15E0FFB8}" type="presParOf" srcId="{FCAEB7D7-13DA-4271-AE12-A5CE2A33355F}" destId="{9FDD66B6-2877-4BEC-95E7-686BB8B243FD}" srcOrd="3" destOrd="0" presId="urn:microsoft.com/office/officeart/2005/8/layout/process4"/>
    <dgm:cxn modelId="{15F8B671-353C-47CD-9FE8-D258934BDC65}" type="presParOf" srcId="{FCAEB7D7-13DA-4271-AE12-A5CE2A33355F}" destId="{698ED636-8D54-45EC-B059-1C9076B61FB1}" srcOrd="4" destOrd="0" presId="urn:microsoft.com/office/officeart/2005/8/layout/process4"/>
    <dgm:cxn modelId="{A2EAE236-DEEE-48D1-9415-82FFBE3248E9}" type="presParOf" srcId="{698ED636-8D54-45EC-B059-1C9076B61FB1}" destId="{417F11BF-3CC6-4690-A42D-84313D7F2E7A}" srcOrd="0" destOrd="0" presId="urn:microsoft.com/office/officeart/2005/8/layout/process4"/>
    <dgm:cxn modelId="{FB1C7359-D108-4BB9-8B69-069D29FBB6C4}" type="presParOf" srcId="{FCAEB7D7-13DA-4271-AE12-A5CE2A33355F}" destId="{88B45C93-4D3D-4BD9-B936-D60E61AA0EF0}" srcOrd="5" destOrd="0" presId="urn:microsoft.com/office/officeart/2005/8/layout/process4"/>
    <dgm:cxn modelId="{5CCAFEE1-3F42-46E1-82B2-F9EB4493C7D6}" type="presParOf" srcId="{FCAEB7D7-13DA-4271-AE12-A5CE2A33355F}" destId="{3FA04A86-CFF8-454C-AC3D-6768959C36C1}" srcOrd="6" destOrd="0" presId="urn:microsoft.com/office/officeart/2005/8/layout/process4"/>
    <dgm:cxn modelId="{B77DEE1C-F9EA-4A60-8FBA-11E798F95737}" type="presParOf" srcId="{3FA04A86-CFF8-454C-AC3D-6768959C36C1}" destId="{43BCA9BF-FC28-4B1F-B7F6-F4DB70E06CA9}" srcOrd="0" destOrd="0" presId="urn:microsoft.com/office/officeart/2005/8/layout/process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9C06D8B0-5F52-4CB3-8582-DCAC0DEE662E}" type="doc">
      <dgm:prSet loTypeId="urn:microsoft.com/office/officeart/2005/8/layout/cycle4" loCatId="relationship" qsTypeId="urn:microsoft.com/office/officeart/2005/8/quickstyle/3d2" qsCatId="3D" csTypeId="urn:microsoft.com/office/officeart/2005/8/colors/accent1_2" csCatId="accent1" phldr="1"/>
      <dgm:spPr/>
      <dgm:t>
        <a:bodyPr/>
        <a:lstStyle/>
        <a:p>
          <a:endParaRPr lang="ru-RU"/>
        </a:p>
      </dgm:t>
    </dgm:pt>
    <dgm:pt modelId="{5F9CC6D4-C8FA-464C-8BF9-FE6C57241FB8}">
      <dgm:prSet custT="1"/>
      <dgm:spPr/>
      <dgm:t>
        <a:bodyPr/>
        <a:lstStyle/>
        <a:p>
          <a:pPr rtl="0"/>
          <a:r>
            <a:rPr lang="ru-RU" sz="1200" b="1" dirty="0" smtClean="0"/>
            <a:t>Отсутствует комиссия для проведения промежуточной аттестации во второй раз</a:t>
          </a:r>
          <a:endParaRPr lang="ru-RU" sz="1200" dirty="0"/>
        </a:p>
      </dgm:t>
    </dgm:pt>
    <dgm:pt modelId="{60E61A11-97C2-4B90-9492-48ABA232B12A}" type="parTrans" cxnId="{659DB0CB-625E-4AC4-B8E6-269F8AB74F75}">
      <dgm:prSet/>
      <dgm:spPr/>
      <dgm:t>
        <a:bodyPr/>
        <a:lstStyle/>
        <a:p>
          <a:endParaRPr lang="ru-RU"/>
        </a:p>
      </dgm:t>
    </dgm:pt>
    <dgm:pt modelId="{53E90F9C-5DDC-44BD-8E00-CF659BC70BAB}" type="sibTrans" cxnId="{659DB0CB-625E-4AC4-B8E6-269F8AB74F75}">
      <dgm:prSet/>
      <dgm:spPr/>
      <dgm:t>
        <a:bodyPr/>
        <a:lstStyle/>
        <a:p>
          <a:endParaRPr lang="ru-RU"/>
        </a:p>
      </dgm:t>
    </dgm:pt>
    <dgm:pt modelId="{731D5AED-8559-4521-96E4-F0222EDECB29}">
      <dgm:prSet custT="1"/>
      <dgm:spPr/>
      <dgm:t>
        <a:bodyPr/>
        <a:lstStyle/>
        <a:p>
          <a:pPr rtl="0"/>
          <a:r>
            <a:rPr lang="ru-RU" sz="1200" b="1" dirty="0" smtClean="0"/>
            <a:t>ч. 6 ст. 58 Федерального закона «Об образовании в РФ» от 29 декабря 2012 г. № 273-ФЗ</a:t>
          </a:r>
          <a:endParaRPr lang="ru-RU" sz="1200" dirty="0"/>
        </a:p>
      </dgm:t>
    </dgm:pt>
    <dgm:pt modelId="{7794BD1B-EA1C-4798-AC90-13C9EA833B6B}" type="parTrans" cxnId="{64BEB084-C46C-4BC7-B61A-FDE7F346F5ED}">
      <dgm:prSet/>
      <dgm:spPr/>
      <dgm:t>
        <a:bodyPr/>
        <a:lstStyle/>
        <a:p>
          <a:endParaRPr lang="ru-RU"/>
        </a:p>
      </dgm:t>
    </dgm:pt>
    <dgm:pt modelId="{D58537D7-DA6B-4615-A0A5-3F058AB9175F}" type="sibTrans" cxnId="{64BEB084-C46C-4BC7-B61A-FDE7F346F5ED}">
      <dgm:prSet/>
      <dgm:spPr/>
      <dgm:t>
        <a:bodyPr/>
        <a:lstStyle/>
        <a:p>
          <a:endParaRPr lang="ru-RU"/>
        </a:p>
      </dgm:t>
    </dgm:pt>
    <dgm:pt modelId="{9BE7D81C-F52C-451E-809B-94200E680A45}">
      <dgm:prSet custT="1"/>
      <dgm:spPr/>
      <dgm:t>
        <a:bodyPr/>
        <a:lstStyle/>
        <a:p>
          <a:pPr rtl="0"/>
          <a:r>
            <a:rPr lang="ru-RU" sz="1200" b="1" dirty="0" smtClean="0"/>
            <a:t>Ответственность по ч. 2 ст. 5.57 КоАП РФ</a:t>
          </a:r>
          <a:endParaRPr lang="ru-RU" sz="1200" dirty="0"/>
        </a:p>
      </dgm:t>
    </dgm:pt>
    <dgm:pt modelId="{FD8A362A-C725-47E7-92AD-1AC76E76F2E4}" type="parTrans" cxnId="{98F4B93E-7133-42CF-A5F8-08B53D4C6856}">
      <dgm:prSet/>
      <dgm:spPr/>
      <dgm:t>
        <a:bodyPr/>
        <a:lstStyle/>
        <a:p>
          <a:endParaRPr lang="ru-RU"/>
        </a:p>
      </dgm:t>
    </dgm:pt>
    <dgm:pt modelId="{79D7B98B-8E63-49AB-B78B-39ED6D85ED23}" type="sibTrans" cxnId="{98F4B93E-7133-42CF-A5F8-08B53D4C6856}">
      <dgm:prSet/>
      <dgm:spPr/>
      <dgm:t>
        <a:bodyPr/>
        <a:lstStyle/>
        <a:p>
          <a:endParaRPr lang="ru-RU"/>
        </a:p>
      </dgm:t>
    </dgm:pt>
    <dgm:pt modelId="{5833D353-0FF7-4727-8004-342C3FBBA1DA}">
      <dgm:prSet custT="1"/>
      <dgm:spPr/>
      <dgm:t>
        <a:bodyPr/>
        <a:lstStyle/>
        <a:p>
          <a:pPr rtl="0"/>
          <a:r>
            <a:rPr lang="ru-RU" sz="1200" b="1" dirty="0" smtClean="0"/>
            <a:t>штраф на должностных лиц в размере от 10 тыс. до 30 тыс. рублей; на юридических лиц от 50 тыс. до 100 тыс. рублей.</a:t>
          </a:r>
          <a:endParaRPr lang="ru-RU" sz="1200" dirty="0"/>
        </a:p>
      </dgm:t>
    </dgm:pt>
    <dgm:pt modelId="{BC605662-37F6-494B-92C9-F6ED3F25692A}" type="parTrans" cxnId="{41C7BF63-4453-4E43-B1F8-EBB1379B45F6}">
      <dgm:prSet/>
      <dgm:spPr/>
      <dgm:t>
        <a:bodyPr/>
        <a:lstStyle/>
        <a:p>
          <a:endParaRPr lang="ru-RU"/>
        </a:p>
      </dgm:t>
    </dgm:pt>
    <dgm:pt modelId="{BB165D62-32D6-446B-ACF3-BD922ED8D039}" type="sibTrans" cxnId="{41C7BF63-4453-4E43-B1F8-EBB1379B45F6}">
      <dgm:prSet/>
      <dgm:spPr/>
      <dgm:t>
        <a:bodyPr/>
        <a:lstStyle/>
        <a:p>
          <a:endParaRPr lang="ru-RU"/>
        </a:p>
      </dgm:t>
    </dgm:pt>
    <dgm:pt modelId="{BB17C9DA-E649-4CF6-A63C-A66B5444B40F}">
      <dgm:prSet/>
      <dgm:spPr/>
      <dgm:t>
        <a:bodyPr/>
        <a:lstStyle/>
        <a:p>
          <a:pPr rtl="0"/>
          <a:endParaRPr lang="ru-RU" b="1" dirty="0"/>
        </a:p>
      </dgm:t>
    </dgm:pt>
    <dgm:pt modelId="{0640E8E8-5341-4A7B-A1FF-476202014FCB}" type="parTrans" cxnId="{EEB4E9F3-7A64-48C6-A2AE-870C55474B20}">
      <dgm:prSet/>
      <dgm:spPr/>
      <dgm:t>
        <a:bodyPr/>
        <a:lstStyle/>
        <a:p>
          <a:endParaRPr lang="ru-RU"/>
        </a:p>
      </dgm:t>
    </dgm:pt>
    <dgm:pt modelId="{267F6FC8-1E36-4E88-A5E8-3476AB650069}" type="sibTrans" cxnId="{EEB4E9F3-7A64-48C6-A2AE-870C55474B20}">
      <dgm:prSet/>
      <dgm:spPr/>
      <dgm:t>
        <a:bodyPr/>
        <a:lstStyle/>
        <a:p>
          <a:endParaRPr lang="ru-RU"/>
        </a:p>
      </dgm:t>
    </dgm:pt>
    <dgm:pt modelId="{1AA7F819-20EA-4EE1-9920-2F42C575B618}">
      <dgm:prSet/>
      <dgm:spPr/>
      <dgm:t>
        <a:bodyPr/>
        <a:lstStyle/>
        <a:p>
          <a:pPr rtl="0"/>
          <a:endParaRPr lang="ru-RU" dirty="0"/>
        </a:p>
      </dgm:t>
    </dgm:pt>
    <dgm:pt modelId="{E9DEABF2-5BBD-46B5-9B25-424E011ECBAA}" type="parTrans" cxnId="{9EAFC4C4-478E-4701-88DD-982F817DF8E6}">
      <dgm:prSet/>
      <dgm:spPr/>
      <dgm:t>
        <a:bodyPr/>
        <a:lstStyle/>
        <a:p>
          <a:endParaRPr lang="ru-RU"/>
        </a:p>
      </dgm:t>
    </dgm:pt>
    <dgm:pt modelId="{045FC538-5A0F-4FA6-A533-2724560066C5}" type="sibTrans" cxnId="{9EAFC4C4-478E-4701-88DD-982F817DF8E6}">
      <dgm:prSet/>
      <dgm:spPr/>
      <dgm:t>
        <a:bodyPr/>
        <a:lstStyle/>
        <a:p>
          <a:endParaRPr lang="ru-RU"/>
        </a:p>
      </dgm:t>
    </dgm:pt>
    <dgm:pt modelId="{D66A5C4E-B643-417E-AF44-B1A2B6164530}" type="pres">
      <dgm:prSet presAssocID="{9C06D8B0-5F52-4CB3-8582-DCAC0DEE662E}" presName="cycleMatrixDiagram" presStyleCnt="0">
        <dgm:presLayoutVars>
          <dgm:chMax val="1"/>
          <dgm:dir/>
          <dgm:animLvl val="lvl"/>
          <dgm:resizeHandles val="exact"/>
        </dgm:presLayoutVars>
      </dgm:prSet>
      <dgm:spPr/>
      <dgm:t>
        <a:bodyPr/>
        <a:lstStyle/>
        <a:p>
          <a:endParaRPr lang="ru-RU"/>
        </a:p>
      </dgm:t>
    </dgm:pt>
    <dgm:pt modelId="{31849175-F4C8-401E-B774-54C72F7A2CE8}" type="pres">
      <dgm:prSet presAssocID="{9C06D8B0-5F52-4CB3-8582-DCAC0DEE662E}" presName="children" presStyleCnt="0"/>
      <dgm:spPr/>
    </dgm:pt>
    <dgm:pt modelId="{8E48814A-0BC1-4F37-98C9-B92E2D9A6C01}" type="pres">
      <dgm:prSet presAssocID="{9C06D8B0-5F52-4CB3-8582-DCAC0DEE662E}" presName="childPlaceholder" presStyleCnt="0"/>
      <dgm:spPr/>
    </dgm:pt>
    <dgm:pt modelId="{C38686FC-1EF2-4A98-B89F-AD5C5CF26A84}" type="pres">
      <dgm:prSet presAssocID="{9C06D8B0-5F52-4CB3-8582-DCAC0DEE662E}" presName="circle" presStyleCnt="0"/>
      <dgm:spPr/>
    </dgm:pt>
    <dgm:pt modelId="{D12C623B-DA71-4FD4-A300-E12DFCD22529}" type="pres">
      <dgm:prSet presAssocID="{9C06D8B0-5F52-4CB3-8582-DCAC0DEE662E}" presName="quadrant1" presStyleLbl="node1" presStyleIdx="0" presStyleCnt="4">
        <dgm:presLayoutVars>
          <dgm:chMax val="1"/>
          <dgm:bulletEnabled val="1"/>
        </dgm:presLayoutVars>
      </dgm:prSet>
      <dgm:spPr/>
      <dgm:t>
        <a:bodyPr/>
        <a:lstStyle/>
        <a:p>
          <a:endParaRPr lang="ru-RU"/>
        </a:p>
      </dgm:t>
    </dgm:pt>
    <dgm:pt modelId="{3DDE9603-7668-4651-94D0-CC089BF15029}" type="pres">
      <dgm:prSet presAssocID="{9C06D8B0-5F52-4CB3-8582-DCAC0DEE662E}" presName="quadrant2" presStyleLbl="node1" presStyleIdx="1" presStyleCnt="4" custScaleX="101145">
        <dgm:presLayoutVars>
          <dgm:chMax val="1"/>
          <dgm:bulletEnabled val="1"/>
        </dgm:presLayoutVars>
      </dgm:prSet>
      <dgm:spPr/>
      <dgm:t>
        <a:bodyPr/>
        <a:lstStyle/>
        <a:p>
          <a:endParaRPr lang="ru-RU"/>
        </a:p>
      </dgm:t>
    </dgm:pt>
    <dgm:pt modelId="{B9AE70C9-07A8-4105-A139-9DCD19770C34}" type="pres">
      <dgm:prSet presAssocID="{9C06D8B0-5F52-4CB3-8582-DCAC0DEE662E}" presName="quadrant3" presStyleLbl="node1" presStyleIdx="2" presStyleCnt="4">
        <dgm:presLayoutVars>
          <dgm:chMax val="1"/>
          <dgm:bulletEnabled val="1"/>
        </dgm:presLayoutVars>
      </dgm:prSet>
      <dgm:spPr/>
      <dgm:t>
        <a:bodyPr/>
        <a:lstStyle/>
        <a:p>
          <a:endParaRPr lang="ru-RU"/>
        </a:p>
      </dgm:t>
    </dgm:pt>
    <dgm:pt modelId="{A52A06A3-9780-408F-B95C-C3A9B5580D62}" type="pres">
      <dgm:prSet presAssocID="{9C06D8B0-5F52-4CB3-8582-DCAC0DEE662E}" presName="quadrant4" presStyleLbl="node1" presStyleIdx="3" presStyleCnt="4">
        <dgm:presLayoutVars>
          <dgm:chMax val="1"/>
          <dgm:bulletEnabled val="1"/>
        </dgm:presLayoutVars>
      </dgm:prSet>
      <dgm:spPr/>
      <dgm:t>
        <a:bodyPr/>
        <a:lstStyle/>
        <a:p>
          <a:endParaRPr lang="ru-RU"/>
        </a:p>
      </dgm:t>
    </dgm:pt>
    <dgm:pt modelId="{4EFD993C-9CAA-4D8C-AC44-A3746492CC5D}" type="pres">
      <dgm:prSet presAssocID="{9C06D8B0-5F52-4CB3-8582-DCAC0DEE662E}" presName="quadrantPlaceholder" presStyleCnt="0"/>
      <dgm:spPr/>
    </dgm:pt>
    <dgm:pt modelId="{8490D982-0AD1-476F-9570-ABF95568B5FD}" type="pres">
      <dgm:prSet presAssocID="{9C06D8B0-5F52-4CB3-8582-DCAC0DEE662E}" presName="center1" presStyleLbl="fgShp" presStyleIdx="0" presStyleCnt="2"/>
      <dgm:spPr/>
    </dgm:pt>
    <dgm:pt modelId="{5E1AC26D-036E-4C76-A120-F029556DFE49}" type="pres">
      <dgm:prSet presAssocID="{9C06D8B0-5F52-4CB3-8582-DCAC0DEE662E}" presName="center2" presStyleLbl="fgShp" presStyleIdx="1" presStyleCnt="2"/>
      <dgm:spPr/>
    </dgm:pt>
  </dgm:ptLst>
  <dgm:cxnLst>
    <dgm:cxn modelId="{5A3E5518-4B5F-4D77-835C-047B2BE265FB}" type="presOf" srcId="{5833D353-0FF7-4727-8004-342C3FBBA1DA}" destId="{A52A06A3-9780-408F-B95C-C3A9B5580D62}" srcOrd="0" destOrd="0" presId="urn:microsoft.com/office/officeart/2005/8/layout/cycle4"/>
    <dgm:cxn modelId="{9EAFC4C4-478E-4701-88DD-982F817DF8E6}" srcId="{9C06D8B0-5F52-4CB3-8582-DCAC0DEE662E}" destId="{1AA7F819-20EA-4EE1-9920-2F42C575B618}" srcOrd="5" destOrd="0" parTransId="{E9DEABF2-5BBD-46B5-9B25-424E011ECBAA}" sibTransId="{045FC538-5A0F-4FA6-A533-2724560066C5}"/>
    <dgm:cxn modelId="{549EAF00-CDDE-4E0C-8ECD-24E9B0E469DE}" type="presOf" srcId="{9BE7D81C-F52C-451E-809B-94200E680A45}" destId="{B9AE70C9-07A8-4105-A139-9DCD19770C34}" srcOrd="0" destOrd="0" presId="urn:microsoft.com/office/officeart/2005/8/layout/cycle4"/>
    <dgm:cxn modelId="{41C7BF63-4453-4E43-B1F8-EBB1379B45F6}" srcId="{9C06D8B0-5F52-4CB3-8582-DCAC0DEE662E}" destId="{5833D353-0FF7-4727-8004-342C3FBBA1DA}" srcOrd="3" destOrd="0" parTransId="{BC605662-37F6-494B-92C9-F6ED3F25692A}" sibTransId="{BB165D62-32D6-446B-ACF3-BD922ED8D039}"/>
    <dgm:cxn modelId="{64BEB084-C46C-4BC7-B61A-FDE7F346F5ED}" srcId="{9C06D8B0-5F52-4CB3-8582-DCAC0DEE662E}" destId="{731D5AED-8559-4521-96E4-F0222EDECB29}" srcOrd="1" destOrd="0" parTransId="{7794BD1B-EA1C-4798-AC90-13C9EA833B6B}" sibTransId="{D58537D7-DA6B-4615-A0A5-3F058AB9175F}"/>
    <dgm:cxn modelId="{11E100AB-F6EA-4565-95AC-934A3A7691A6}" type="presOf" srcId="{9C06D8B0-5F52-4CB3-8582-DCAC0DEE662E}" destId="{D66A5C4E-B643-417E-AF44-B1A2B6164530}" srcOrd="0" destOrd="0" presId="urn:microsoft.com/office/officeart/2005/8/layout/cycle4"/>
    <dgm:cxn modelId="{763C6A41-322D-4BE9-B9C7-53224DC458D0}" type="presOf" srcId="{5F9CC6D4-C8FA-464C-8BF9-FE6C57241FB8}" destId="{D12C623B-DA71-4FD4-A300-E12DFCD22529}" srcOrd="0" destOrd="0" presId="urn:microsoft.com/office/officeart/2005/8/layout/cycle4"/>
    <dgm:cxn modelId="{98F4B93E-7133-42CF-A5F8-08B53D4C6856}" srcId="{9C06D8B0-5F52-4CB3-8582-DCAC0DEE662E}" destId="{9BE7D81C-F52C-451E-809B-94200E680A45}" srcOrd="2" destOrd="0" parTransId="{FD8A362A-C725-47E7-92AD-1AC76E76F2E4}" sibTransId="{79D7B98B-8E63-49AB-B78B-39ED6D85ED23}"/>
    <dgm:cxn modelId="{04ADA935-9CA0-4B7A-9226-1DFDFF8FA4AA}" type="presOf" srcId="{731D5AED-8559-4521-96E4-F0222EDECB29}" destId="{3DDE9603-7668-4651-94D0-CC089BF15029}" srcOrd="0" destOrd="0" presId="urn:microsoft.com/office/officeart/2005/8/layout/cycle4"/>
    <dgm:cxn modelId="{EEB4E9F3-7A64-48C6-A2AE-870C55474B20}" srcId="{9C06D8B0-5F52-4CB3-8582-DCAC0DEE662E}" destId="{BB17C9DA-E649-4CF6-A63C-A66B5444B40F}" srcOrd="4" destOrd="0" parTransId="{0640E8E8-5341-4A7B-A1FF-476202014FCB}" sibTransId="{267F6FC8-1E36-4E88-A5E8-3476AB650069}"/>
    <dgm:cxn modelId="{659DB0CB-625E-4AC4-B8E6-269F8AB74F75}" srcId="{9C06D8B0-5F52-4CB3-8582-DCAC0DEE662E}" destId="{5F9CC6D4-C8FA-464C-8BF9-FE6C57241FB8}" srcOrd="0" destOrd="0" parTransId="{60E61A11-97C2-4B90-9492-48ABA232B12A}" sibTransId="{53E90F9C-5DDC-44BD-8E00-CF659BC70BAB}"/>
    <dgm:cxn modelId="{AED0D811-B523-480D-8FFA-7ED3F211AB95}" type="presParOf" srcId="{D66A5C4E-B643-417E-AF44-B1A2B6164530}" destId="{31849175-F4C8-401E-B774-54C72F7A2CE8}" srcOrd="0" destOrd="0" presId="urn:microsoft.com/office/officeart/2005/8/layout/cycle4"/>
    <dgm:cxn modelId="{3132D162-9A7B-48C5-A47A-6A828A7014FC}" type="presParOf" srcId="{31849175-F4C8-401E-B774-54C72F7A2CE8}" destId="{8E48814A-0BC1-4F37-98C9-B92E2D9A6C01}" srcOrd="0" destOrd="0" presId="urn:microsoft.com/office/officeart/2005/8/layout/cycle4"/>
    <dgm:cxn modelId="{8AD7350A-E930-48B8-B8A4-A5AA504874ED}" type="presParOf" srcId="{D66A5C4E-B643-417E-AF44-B1A2B6164530}" destId="{C38686FC-1EF2-4A98-B89F-AD5C5CF26A84}" srcOrd="1" destOrd="0" presId="urn:microsoft.com/office/officeart/2005/8/layout/cycle4"/>
    <dgm:cxn modelId="{93F94C81-FA9D-45ED-9602-7DA0B90338B1}" type="presParOf" srcId="{C38686FC-1EF2-4A98-B89F-AD5C5CF26A84}" destId="{D12C623B-DA71-4FD4-A300-E12DFCD22529}" srcOrd="0" destOrd="0" presId="urn:microsoft.com/office/officeart/2005/8/layout/cycle4"/>
    <dgm:cxn modelId="{A074E8F7-934E-4AA8-95E7-362331715ED2}" type="presParOf" srcId="{C38686FC-1EF2-4A98-B89F-AD5C5CF26A84}" destId="{3DDE9603-7668-4651-94D0-CC089BF15029}" srcOrd="1" destOrd="0" presId="urn:microsoft.com/office/officeart/2005/8/layout/cycle4"/>
    <dgm:cxn modelId="{527535EF-A24A-49EE-A83A-ACADE9B3E606}" type="presParOf" srcId="{C38686FC-1EF2-4A98-B89F-AD5C5CF26A84}" destId="{B9AE70C9-07A8-4105-A139-9DCD19770C34}" srcOrd="2" destOrd="0" presId="urn:microsoft.com/office/officeart/2005/8/layout/cycle4"/>
    <dgm:cxn modelId="{018918FB-C888-4451-AAF8-741CA1369280}" type="presParOf" srcId="{C38686FC-1EF2-4A98-B89F-AD5C5CF26A84}" destId="{A52A06A3-9780-408F-B95C-C3A9B5580D62}" srcOrd="3" destOrd="0" presId="urn:microsoft.com/office/officeart/2005/8/layout/cycle4"/>
    <dgm:cxn modelId="{A3636F25-A733-4CB5-B4B0-2A0BB2408945}" type="presParOf" srcId="{C38686FC-1EF2-4A98-B89F-AD5C5CF26A84}" destId="{4EFD993C-9CAA-4D8C-AC44-A3746492CC5D}" srcOrd="4" destOrd="0" presId="urn:microsoft.com/office/officeart/2005/8/layout/cycle4"/>
    <dgm:cxn modelId="{CB48A9DD-0C4D-4BE8-BD2D-C1A1B69B12B8}" type="presParOf" srcId="{D66A5C4E-B643-417E-AF44-B1A2B6164530}" destId="{8490D982-0AD1-476F-9570-ABF95568B5FD}" srcOrd="2" destOrd="0" presId="urn:microsoft.com/office/officeart/2005/8/layout/cycle4"/>
    <dgm:cxn modelId="{D246CEB0-2030-4402-BAFE-66F39F3914E0}" type="presParOf" srcId="{D66A5C4E-B643-417E-AF44-B1A2B6164530}" destId="{5E1AC26D-036E-4C76-A120-F029556DFE49}" srcOrd="3" destOrd="0" presId="urn:microsoft.com/office/officeart/2005/8/layout/cycle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5C40DE1D-B317-4658-B41E-17D371BA2E8D}" type="doc">
      <dgm:prSet loTypeId="urn:microsoft.com/office/officeart/2005/8/layout/cycle2" loCatId="cycle" qsTypeId="urn:microsoft.com/office/officeart/2005/8/quickstyle/simple1" qsCatId="simple" csTypeId="urn:microsoft.com/office/officeart/2005/8/colors/accent1_2" csCatId="accent1"/>
      <dgm:spPr/>
      <dgm:t>
        <a:bodyPr/>
        <a:lstStyle/>
        <a:p>
          <a:endParaRPr lang="ru-RU"/>
        </a:p>
      </dgm:t>
    </dgm:pt>
    <dgm:pt modelId="{B8E308B0-C6C5-4E3A-851D-DA11DAC39584}">
      <dgm:prSet/>
      <dgm:spPr/>
      <dgm:t>
        <a:bodyPr/>
        <a:lstStyle/>
        <a:p>
          <a:pPr rtl="0"/>
          <a:r>
            <a:rPr lang="ru-RU" dirty="0" smtClean="0"/>
            <a:t>Нарушен порядок перевода в следующий класс</a:t>
          </a:r>
          <a:endParaRPr lang="ru-RU" dirty="0"/>
        </a:p>
      </dgm:t>
    </dgm:pt>
    <dgm:pt modelId="{C7660027-5B28-4A7C-8841-05CC260100A9}" type="parTrans" cxnId="{828D361E-D8CB-4BFE-A5AB-D498282B0DB0}">
      <dgm:prSet/>
      <dgm:spPr/>
      <dgm:t>
        <a:bodyPr/>
        <a:lstStyle/>
        <a:p>
          <a:endParaRPr lang="ru-RU"/>
        </a:p>
      </dgm:t>
    </dgm:pt>
    <dgm:pt modelId="{B93B741C-4C01-4DE3-B496-33C14C8E2ACB}" type="sibTrans" cxnId="{828D361E-D8CB-4BFE-A5AB-D498282B0DB0}">
      <dgm:prSet/>
      <dgm:spPr/>
      <dgm:t>
        <a:bodyPr/>
        <a:lstStyle/>
        <a:p>
          <a:endParaRPr lang="ru-RU"/>
        </a:p>
      </dgm:t>
    </dgm:pt>
    <dgm:pt modelId="{75245958-0908-41B4-BF31-94F3C86B4235}">
      <dgm:prSet/>
      <dgm:spPr/>
      <dgm:t>
        <a:bodyPr/>
        <a:lstStyle/>
        <a:p>
          <a:pPr rtl="0"/>
          <a:r>
            <a:rPr lang="ru-RU" dirty="0" smtClean="0"/>
            <a:t>ч. 8ст. 58 Закона от 29 декабря 2012 г. № 273-ФЗ</a:t>
          </a:r>
          <a:endParaRPr lang="ru-RU" dirty="0"/>
        </a:p>
      </dgm:t>
    </dgm:pt>
    <dgm:pt modelId="{E75FFAD9-2517-4BC4-AC82-E1DF7A5BD438}" type="parTrans" cxnId="{8315F3AA-60A8-4D4B-BC8A-24314BE53E20}">
      <dgm:prSet/>
      <dgm:spPr/>
      <dgm:t>
        <a:bodyPr/>
        <a:lstStyle/>
        <a:p>
          <a:endParaRPr lang="ru-RU"/>
        </a:p>
      </dgm:t>
    </dgm:pt>
    <dgm:pt modelId="{108F8465-D257-4C93-918C-668EF223E5ED}" type="sibTrans" cxnId="{8315F3AA-60A8-4D4B-BC8A-24314BE53E20}">
      <dgm:prSet/>
      <dgm:spPr/>
      <dgm:t>
        <a:bodyPr/>
        <a:lstStyle/>
        <a:p>
          <a:endParaRPr lang="ru-RU"/>
        </a:p>
      </dgm:t>
    </dgm:pt>
    <dgm:pt modelId="{73BE92A1-7687-41B4-90A2-2B360385CE9A}">
      <dgm:prSet/>
      <dgm:spPr/>
      <dgm:t>
        <a:bodyPr/>
        <a:lstStyle/>
        <a:p>
          <a:pPr rtl="0"/>
          <a:r>
            <a:rPr lang="ru-RU" dirty="0" smtClean="0"/>
            <a:t>Ответственность по ч.2 ст. 5.57 КоАП РФ</a:t>
          </a:r>
          <a:endParaRPr lang="ru-RU" dirty="0"/>
        </a:p>
      </dgm:t>
    </dgm:pt>
    <dgm:pt modelId="{D4FD92CB-9219-4067-8D10-7461082765DA}" type="parTrans" cxnId="{500A94D6-12E9-4533-BE17-20CF65CC1BD8}">
      <dgm:prSet/>
      <dgm:spPr/>
      <dgm:t>
        <a:bodyPr/>
        <a:lstStyle/>
        <a:p>
          <a:endParaRPr lang="ru-RU"/>
        </a:p>
      </dgm:t>
    </dgm:pt>
    <dgm:pt modelId="{D8E712C6-FF7D-4CFD-8681-2B1603F6255C}" type="sibTrans" cxnId="{500A94D6-12E9-4533-BE17-20CF65CC1BD8}">
      <dgm:prSet/>
      <dgm:spPr/>
      <dgm:t>
        <a:bodyPr/>
        <a:lstStyle/>
        <a:p>
          <a:endParaRPr lang="ru-RU"/>
        </a:p>
      </dgm:t>
    </dgm:pt>
    <dgm:pt modelId="{10528D5E-DD2C-4E19-A92F-24DC1A5B1B19}">
      <dgm:prSet/>
      <dgm:spPr/>
      <dgm:t>
        <a:bodyPr/>
        <a:lstStyle/>
        <a:p>
          <a:pPr rtl="0"/>
          <a:r>
            <a:rPr lang="ru-RU" b="1" dirty="0" smtClean="0"/>
            <a:t>штраф на должностных лиц в размере от 10 тыс. до 30 тыс. рублей; на юридических лиц от 50 тыс. до 100 тыс. рублей.</a:t>
          </a:r>
          <a:endParaRPr lang="ru-RU" dirty="0"/>
        </a:p>
      </dgm:t>
    </dgm:pt>
    <dgm:pt modelId="{A060AE35-5267-4A29-8A70-3A8AE7F0289C}" type="parTrans" cxnId="{97A3176D-3641-4033-801F-83541DECC01A}">
      <dgm:prSet/>
      <dgm:spPr/>
      <dgm:t>
        <a:bodyPr/>
        <a:lstStyle/>
        <a:p>
          <a:endParaRPr lang="ru-RU"/>
        </a:p>
      </dgm:t>
    </dgm:pt>
    <dgm:pt modelId="{EB0EA8A2-4D8D-4807-8D05-7E9B20F2822C}" type="sibTrans" cxnId="{97A3176D-3641-4033-801F-83541DECC01A}">
      <dgm:prSet/>
      <dgm:spPr/>
      <dgm:t>
        <a:bodyPr/>
        <a:lstStyle/>
        <a:p>
          <a:endParaRPr lang="ru-RU"/>
        </a:p>
      </dgm:t>
    </dgm:pt>
    <dgm:pt modelId="{7E0D7CC1-11B1-4AD7-8B2C-2540BA7A0AD7}" type="pres">
      <dgm:prSet presAssocID="{5C40DE1D-B317-4658-B41E-17D371BA2E8D}" presName="cycle" presStyleCnt="0">
        <dgm:presLayoutVars>
          <dgm:dir/>
          <dgm:resizeHandles val="exact"/>
        </dgm:presLayoutVars>
      </dgm:prSet>
      <dgm:spPr/>
      <dgm:t>
        <a:bodyPr/>
        <a:lstStyle/>
        <a:p>
          <a:endParaRPr lang="ru-RU"/>
        </a:p>
      </dgm:t>
    </dgm:pt>
    <dgm:pt modelId="{13420DF6-5B94-4D33-93DA-C5724A367E01}" type="pres">
      <dgm:prSet presAssocID="{B8E308B0-C6C5-4E3A-851D-DA11DAC39584}" presName="node" presStyleLbl="node1" presStyleIdx="0" presStyleCnt="4">
        <dgm:presLayoutVars>
          <dgm:bulletEnabled val="1"/>
        </dgm:presLayoutVars>
      </dgm:prSet>
      <dgm:spPr/>
      <dgm:t>
        <a:bodyPr/>
        <a:lstStyle/>
        <a:p>
          <a:endParaRPr lang="ru-RU"/>
        </a:p>
      </dgm:t>
    </dgm:pt>
    <dgm:pt modelId="{798D9318-4FDF-4024-B7E8-23343E9D6D10}" type="pres">
      <dgm:prSet presAssocID="{B93B741C-4C01-4DE3-B496-33C14C8E2ACB}" presName="sibTrans" presStyleLbl="sibTrans2D1" presStyleIdx="0" presStyleCnt="4"/>
      <dgm:spPr/>
      <dgm:t>
        <a:bodyPr/>
        <a:lstStyle/>
        <a:p>
          <a:endParaRPr lang="ru-RU"/>
        </a:p>
      </dgm:t>
    </dgm:pt>
    <dgm:pt modelId="{8ECD4B08-6A30-4672-B102-6DCA40DD4849}" type="pres">
      <dgm:prSet presAssocID="{B93B741C-4C01-4DE3-B496-33C14C8E2ACB}" presName="connectorText" presStyleLbl="sibTrans2D1" presStyleIdx="0" presStyleCnt="4"/>
      <dgm:spPr/>
      <dgm:t>
        <a:bodyPr/>
        <a:lstStyle/>
        <a:p>
          <a:endParaRPr lang="ru-RU"/>
        </a:p>
      </dgm:t>
    </dgm:pt>
    <dgm:pt modelId="{782A122C-C446-4000-A4EC-8E2842D86A2E}" type="pres">
      <dgm:prSet presAssocID="{75245958-0908-41B4-BF31-94F3C86B4235}" presName="node" presStyleLbl="node1" presStyleIdx="1" presStyleCnt="4">
        <dgm:presLayoutVars>
          <dgm:bulletEnabled val="1"/>
        </dgm:presLayoutVars>
      </dgm:prSet>
      <dgm:spPr/>
      <dgm:t>
        <a:bodyPr/>
        <a:lstStyle/>
        <a:p>
          <a:endParaRPr lang="ru-RU"/>
        </a:p>
      </dgm:t>
    </dgm:pt>
    <dgm:pt modelId="{1BE4181B-7F26-4CC6-AC38-AF8199A4953B}" type="pres">
      <dgm:prSet presAssocID="{108F8465-D257-4C93-918C-668EF223E5ED}" presName="sibTrans" presStyleLbl="sibTrans2D1" presStyleIdx="1" presStyleCnt="4"/>
      <dgm:spPr/>
      <dgm:t>
        <a:bodyPr/>
        <a:lstStyle/>
        <a:p>
          <a:endParaRPr lang="ru-RU"/>
        </a:p>
      </dgm:t>
    </dgm:pt>
    <dgm:pt modelId="{4A1C21B2-A721-43AC-B7B9-4C046F0D695A}" type="pres">
      <dgm:prSet presAssocID="{108F8465-D257-4C93-918C-668EF223E5ED}" presName="connectorText" presStyleLbl="sibTrans2D1" presStyleIdx="1" presStyleCnt="4"/>
      <dgm:spPr/>
      <dgm:t>
        <a:bodyPr/>
        <a:lstStyle/>
        <a:p>
          <a:endParaRPr lang="ru-RU"/>
        </a:p>
      </dgm:t>
    </dgm:pt>
    <dgm:pt modelId="{FBB283EC-239C-4B51-9A08-7814199DD490}" type="pres">
      <dgm:prSet presAssocID="{73BE92A1-7687-41B4-90A2-2B360385CE9A}" presName="node" presStyleLbl="node1" presStyleIdx="2" presStyleCnt="4">
        <dgm:presLayoutVars>
          <dgm:bulletEnabled val="1"/>
        </dgm:presLayoutVars>
      </dgm:prSet>
      <dgm:spPr/>
      <dgm:t>
        <a:bodyPr/>
        <a:lstStyle/>
        <a:p>
          <a:endParaRPr lang="ru-RU"/>
        </a:p>
      </dgm:t>
    </dgm:pt>
    <dgm:pt modelId="{A698E069-D461-44A1-B449-5521DC383FC0}" type="pres">
      <dgm:prSet presAssocID="{D8E712C6-FF7D-4CFD-8681-2B1603F6255C}" presName="sibTrans" presStyleLbl="sibTrans2D1" presStyleIdx="2" presStyleCnt="4"/>
      <dgm:spPr/>
      <dgm:t>
        <a:bodyPr/>
        <a:lstStyle/>
        <a:p>
          <a:endParaRPr lang="ru-RU"/>
        </a:p>
      </dgm:t>
    </dgm:pt>
    <dgm:pt modelId="{9A23B050-DBAC-4DF4-82F9-CA0FE88DF0FF}" type="pres">
      <dgm:prSet presAssocID="{D8E712C6-FF7D-4CFD-8681-2B1603F6255C}" presName="connectorText" presStyleLbl="sibTrans2D1" presStyleIdx="2" presStyleCnt="4"/>
      <dgm:spPr/>
      <dgm:t>
        <a:bodyPr/>
        <a:lstStyle/>
        <a:p>
          <a:endParaRPr lang="ru-RU"/>
        </a:p>
      </dgm:t>
    </dgm:pt>
    <dgm:pt modelId="{62342122-E18E-41FF-B696-A1F8146A3ECC}" type="pres">
      <dgm:prSet presAssocID="{10528D5E-DD2C-4E19-A92F-24DC1A5B1B19}" presName="node" presStyleLbl="node1" presStyleIdx="3" presStyleCnt="4">
        <dgm:presLayoutVars>
          <dgm:bulletEnabled val="1"/>
        </dgm:presLayoutVars>
      </dgm:prSet>
      <dgm:spPr/>
      <dgm:t>
        <a:bodyPr/>
        <a:lstStyle/>
        <a:p>
          <a:endParaRPr lang="ru-RU"/>
        </a:p>
      </dgm:t>
    </dgm:pt>
    <dgm:pt modelId="{DD2CF0DB-3F53-4C02-BEED-520849C2F621}" type="pres">
      <dgm:prSet presAssocID="{EB0EA8A2-4D8D-4807-8D05-7E9B20F2822C}" presName="sibTrans" presStyleLbl="sibTrans2D1" presStyleIdx="3" presStyleCnt="4"/>
      <dgm:spPr/>
      <dgm:t>
        <a:bodyPr/>
        <a:lstStyle/>
        <a:p>
          <a:endParaRPr lang="ru-RU"/>
        </a:p>
      </dgm:t>
    </dgm:pt>
    <dgm:pt modelId="{FA408F2D-A8C5-496F-A022-2DF8A0E618AD}" type="pres">
      <dgm:prSet presAssocID="{EB0EA8A2-4D8D-4807-8D05-7E9B20F2822C}" presName="connectorText" presStyleLbl="sibTrans2D1" presStyleIdx="3" presStyleCnt="4"/>
      <dgm:spPr/>
      <dgm:t>
        <a:bodyPr/>
        <a:lstStyle/>
        <a:p>
          <a:endParaRPr lang="ru-RU"/>
        </a:p>
      </dgm:t>
    </dgm:pt>
  </dgm:ptLst>
  <dgm:cxnLst>
    <dgm:cxn modelId="{86848FF1-3708-4A16-B1D0-9C9A1111C0FB}" type="presOf" srcId="{5C40DE1D-B317-4658-B41E-17D371BA2E8D}" destId="{7E0D7CC1-11B1-4AD7-8B2C-2540BA7A0AD7}" srcOrd="0" destOrd="0" presId="urn:microsoft.com/office/officeart/2005/8/layout/cycle2"/>
    <dgm:cxn modelId="{7809A92B-0682-4EF5-AC6C-6AC6FDC945FF}" type="presOf" srcId="{73BE92A1-7687-41B4-90A2-2B360385CE9A}" destId="{FBB283EC-239C-4B51-9A08-7814199DD490}" srcOrd="0" destOrd="0" presId="urn:microsoft.com/office/officeart/2005/8/layout/cycle2"/>
    <dgm:cxn modelId="{6F1AC4BC-89E7-48D1-9700-06558F6A17CA}" type="presOf" srcId="{B93B741C-4C01-4DE3-B496-33C14C8E2ACB}" destId="{798D9318-4FDF-4024-B7E8-23343E9D6D10}" srcOrd="0" destOrd="0" presId="urn:microsoft.com/office/officeart/2005/8/layout/cycle2"/>
    <dgm:cxn modelId="{B58463E6-554D-4C14-8F19-F3EBC13B13B8}" type="presOf" srcId="{B8E308B0-C6C5-4E3A-851D-DA11DAC39584}" destId="{13420DF6-5B94-4D33-93DA-C5724A367E01}" srcOrd="0" destOrd="0" presId="urn:microsoft.com/office/officeart/2005/8/layout/cycle2"/>
    <dgm:cxn modelId="{F0F521D1-628E-4548-B564-748309C6E9DB}" type="presOf" srcId="{EB0EA8A2-4D8D-4807-8D05-7E9B20F2822C}" destId="{DD2CF0DB-3F53-4C02-BEED-520849C2F621}" srcOrd="0" destOrd="0" presId="urn:microsoft.com/office/officeart/2005/8/layout/cycle2"/>
    <dgm:cxn modelId="{2D0AC681-F263-45C6-A9A5-37B81CB3A79A}" type="presOf" srcId="{108F8465-D257-4C93-918C-668EF223E5ED}" destId="{4A1C21B2-A721-43AC-B7B9-4C046F0D695A}" srcOrd="1" destOrd="0" presId="urn:microsoft.com/office/officeart/2005/8/layout/cycle2"/>
    <dgm:cxn modelId="{8999FB16-D00B-4E9E-85C9-79CFCF839AB4}" type="presOf" srcId="{10528D5E-DD2C-4E19-A92F-24DC1A5B1B19}" destId="{62342122-E18E-41FF-B696-A1F8146A3ECC}" srcOrd="0" destOrd="0" presId="urn:microsoft.com/office/officeart/2005/8/layout/cycle2"/>
    <dgm:cxn modelId="{40AD90B2-81C0-4768-BCA1-0E56B07B6A48}" type="presOf" srcId="{EB0EA8A2-4D8D-4807-8D05-7E9B20F2822C}" destId="{FA408F2D-A8C5-496F-A022-2DF8A0E618AD}" srcOrd="1" destOrd="0" presId="urn:microsoft.com/office/officeart/2005/8/layout/cycle2"/>
    <dgm:cxn modelId="{828D361E-D8CB-4BFE-A5AB-D498282B0DB0}" srcId="{5C40DE1D-B317-4658-B41E-17D371BA2E8D}" destId="{B8E308B0-C6C5-4E3A-851D-DA11DAC39584}" srcOrd="0" destOrd="0" parTransId="{C7660027-5B28-4A7C-8841-05CC260100A9}" sibTransId="{B93B741C-4C01-4DE3-B496-33C14C8E2ACB}"/>
    <dgm:cxn modelId="{FE7CB361-9636-4534-BC5A-0BD256AA414B}" type="presOf" srcId="{D8E712C6-FF7D-4CFD-8681-2B1603F6255C}" destId="{A698E069-D461-44A1-B449-5521DC383FC0}" srcOrd="0" destOrd="0" presId="urn:microsoft.com/office/officeart/2005/8/layout/cycle2"/>
    <dgm:cxn modelId="{42016CD0-1BC3-475C-986B-FE44144B19B4}" type="presOf" srcId="{D8E712C6-FF7D-4CFD-8681-2B1603F6255C}" destId="{9A23B050-DBAC-4DF4-82F9-CA0FE88DF0FF}" srcOrd="1" destOrd="0" presId="urn:microsoft.com/office/officeart/2005/8/layout/cycle2"/>
    <dgm:cxn modelId="{F86A2722-D991-4151-B730-2CBD46329BA0}" type="presOf" srcId="{75245958-0908-41B4-BF31-94F3C86B4235}" destId="{782A122C-C446-4000-A4EC-8E2842D86A2E}" srcOrd="0" destOrd="0" presId="urn:microsoft.com/office/officeart/2005/8/layout/cycle2"/>
    <dgm:cxn modelId="{8315F3AA-60A8-4D4B-BC8A-24314BE53E20}" srcId="{5C40DE1D-B317-4658-B41E-17D371BA2E8D}" destId="{75245958-0908-41B4-BF31-94F3C86B4235}" srcOrd="1" destOrd="0" parTransId="{E75FFAD9-2517-4BC4-AC82-E1DF7A5BD438}" sibTransId="{108F8465-D257-4C93-918C-668EF223E5ED}"/>
    <dgm:cxn modelId="{97A3176D-3641-4033-801F-83541DECC01A}" srcId="{5C40DE1D-B317-4658-B41E-17D371BA2E8D}" destId="{10528D5E-DD2C-4E19-A92F-24DC1A5B1B19}" srcOrd="3" destOrd="0" parTransId="{A060AE35-5267-4A29-8A70-3A8AE7F0289C}" sibTransId="{EB0EA8A2-4D8D-4807-8D05-7E9B20F2822C}"/>
    <dgm:cxn modelId="{3FB09475-45EE-4857-A412-46E9F8186097}" type="presOf" srcId="{108F8465-D257-4C93-918C-668EF223E5ED}" destId="{1BE4181B-7F26-4CC6-AC38-AF8199A4953B}" srcOrd="0" destOrd="0" presId="urn:microsoft.com/office/officeart/2005/8/layout/cycle2"/>
    <dgm:cxn modelId="{0FF7225D-B12C-4E68-BE45-2C7B8680F65C}" type="presOf" srcId="{B93B741C-4C01-4DE3-B496-33C14C8E2ACB}" destId="{8ECD4B08-6A30-4672-B102-6DCA40DD4849}" srcOrd="1" destOrd="0" presId="urn:microsoft.com/office/officeart/2005/8/layout/cycle2"/>
    <dgm:cxn modelId="{500A94D6-12E9-4533-BE17-20CF65CC1BD8}" srcId="{5C40DE1D-B317-4658-B41E-17D371BA2E8D}" destId="{73BE92A1-7687-41B4-90A2-2B360385CE9A}" srcOrd="2" destOrd="0" parTransId="{D4FD92CB-9219-4067-8D10-7461082765DA}" sibTransId="{D8E712C6-FF7D-4CFD-8681-2B1603F6255C}"/>
    <dgm:cxn modelId="{44AFFF79-D357-4901-AE3A-B6BCA1F32740}" type="presParOf" srcId="{7E0D7CC1-11B1-4AD7-8B2C-2540BA7A0AD7}" destId="{13420DF6-5B94-4D33-93DA-C5724A367E01}" srcOrd="0" destOrd="0" presId="urn:microsoft.com/office/officeart/2005/8/layout/cycle2"/>
    <dgm:cxn modelId="{117BEF52-C863-4511-9E7B-655DB46073A4}" type="presParOf" srcId="{7E0D7CC1-11B1-4AD7-8B2C-2540BA7A0AD7}" destId="{798D9318-4FDF-4024-B7E8-23343E9D6D10}" srcOrd="1" destOrd="0" presId="urn:microsoft.com/office/officeart/2005/8/layout/cycle2"/>
    <dgm:cxn modelId="{7ED80685-334D-43DB-B5B3-311F449D3F91}" type="presParOf" srcId="{798D9318-4FDF-4024-B7E8-23343E9D6D10}" destId="{8ECD4B08-6A30-4672-B102-6DCA40DD4849}" srcOrd="0" destOrd="0" presId="urn:microsoft.com/office/officeart/2005/8/layout/cycle2"/>
    <dgm:cxn modelId="{11033FD8-0F65-45DA-B6D9-4AEB0C12FB27}" type="presParOf" srcId="{7E0D7CC1-11B1-4AD7-8B2C-2540BA7A0AD7}" destId="{782A122C-C446-4000-A4EC-8E2842D86A2E}" srcOrd="2" destOrd="0" presId="urn:microsoft.com/office/officeart/2005/8/layout/cycle2"/>
    <dgm:cxn modelId="{7A196FBE-E361-400F-8790-556A886B0BFC}" type="presParOf" srcId="{7E0D7CC1-11B1-4AD7-8B2C-2540BA7A0AD7}" destId="{1BE4181B-7F26-4CC6-AC38-AF8199A4953B}" srcOrd="3" destOrd="0" presId="urn:microsoft.com/office/officeart/2005/8/layout/cycle2"/>
    <dgm:cxn modelId="{2AE9B023-F4A5-4530-861D-AD0495A859B0}" type="presParOf" srcId="{1BE4181B-7F26-4CC6-AC38-AF8199A4953B}" destId="{4A1C21B2-A721-43AC-B7B9-4C046F0D695A}" srcOrd="0" destOrd="0" presId="urn:microsoft.com/office/officeart/2005/8/layout/cycle2"/>
    <dgm:cxn modelId="{C4896050-9AF0-42B1-BEC3-8CADA306235B}" type="presParOf" srcId="{7E0D7CC1-11B1-4AD7-8B2C-2540BA7A0AD7}" destId="{FBB283EC-239C-4B51-9A08-7814199DD490}" srcOrd="4" destOrd="0" presId="urn:microsoft.com/office/officeart/2005/8/layout/cycle2"/>
    <dgm:cxn modelId="{EA5DD158-519E-44C6-B0A5-406155A2D04D}" type="presParOf" srcId="{7E0D7CC1-11B1-4AD7-8B2C-2540BA7A0AD7}" destId="{A698E069-D461-44A1-B449-5521DC383FC0}" srcOrd="5" destOrd="0" presId="urn:microsoft.com/office/officeart/2005/8/layout/cycle2"/>
    <dgm:cxn modelId="{4A157CEC-59FD-4F75-8755-6D2540303C22}" type="presParOf" srcId="{A698E069-D461-44A1-B449-5521DC383FC0}" destId="{9A23B050-DBAC-4DF4-82F9-CA0FE88DF0FF}" srcOrd="0" destOrd="0" presId="urn:microsoft.com/office/officeart/2005/8/layout/cycle2"/>
    <dgm:cxn modelId="{1014ACBD-C5B6-4490-9707-E72C6170ED33}" type="presParOf" srcId="{7E0D7CC1-11B1-4AD7-8B2C-2540BA7A0AD7}" destId="{62342122-E18E-41FF-B696-A1F8146A3ECC}" srcOrd="6" destOrd="0" presId="urn:microsoft.com/office/officeart/2005/8/layout/cycle2"/>
    <dgm:cxn modelId="{862B8955-4670-4929-81EE-C3F49F21EABC}" type="presParOf" srcId="{7E0D7CC1-11B1-4AD7-8B2C-2540BA7A0AD7}" destId="{DD2CF0DB-3F53-4C02-BEED-520849C2F621}" srcOrd="7" destOrd="0" presId="urn:microsoft.com/office/officeart/2005/8/layout/cycle2"/>
    <dgm:cxn modelId="{63E4ECA2-3CC3-4E13-854B-47E39A6B38CA}" type="presParOf" srcId="{DD2CF0DB-3F53-4C02-BEED-520849C2F621}" destId="{FA408F2D-A8C5-496F-A022-2DF8A0E618AD}" srcOrd="0" destOrd="0" presId="urn:microsoft.com/office/officeart/2005/8/layout/cycle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E94894C-4EFB-496D-9A6C-1F29ECC6A651}"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ru-RU"/>
        </a:p>
      </dgm:t>
    </dgm:pt>
    <dgm:pt modelId="{92A28C5D-A04B-4EA6-A2BE-7DF9EF29BF46}">
      <dgm:prSet/>
      <dgm:spPr/>
      <dgm:t>
        <a:bodyPr/>
        <a:lstStyle/>
        <a:p>
          <a:pPr algn="just" rtl="0"/>
          <a:r>
            <a:rPr lang="ru-RU" dirty="0" smtClean="0">
              <a:solidFill>
                <a:schemeClr val="tx1"/>
              </a:solidFill>
            </a:rPr>
            <a:t>- рассмотрение и экспертиза документов и иной информации, характеризующих деятельность организации, на соответствие требованиям законодательства об образовании;</a:t>
          </a:r>
          <a:endParaRPr lang="ru-RU" dirty="0">
            <a:solidFill>
              <a:schemeClr val="tx1"/>
            </a:solidFill>
          </a:endParaRPr>
        </a:p>
      </dgm:t>
    </dgm:pt>
    <dgm:pt modelId="{E4C141D5-65E6-456A-96A1-91AE42EDCF19}" type="parTrans" cxnId="{D7E6E2DF-71C7-4B1C-BAA9-2B40A57DE7D4}">
      <dgm:prSet/>
      <dgm:spPr/>
      <dgm:t>
        <a:bodyPr/>
        <a:lstStyle/>
        <a:p>
          <a:endParaRPr lang="ru-RU"/>
        </a:p>
      </dgm:t>
    </dgm:pt>
    <dgm:pt modelId="{093155EA-97E2-4D33-B9A8-3A8A16C7B7FF}" type="sibTrans" cxnId="{D7E6E2DF-71C7-4B1C-BAA9-2B40A57DE7D4}">
      <dgm:prSet/>
      <dgm:spPr/>
      <dgm:t>
        <a:bodyPr/>
        <a:lstStyle/>
        <a:p>
          <a:endParaRPr lang="ru-RU"/>
        </a:p>
      </dgm:t>
    </dgm:pt>
    <dgm:pt modelId="{55710CA7-CFD3-409F-BFE1-E90054909800}">
      <dgm:prSet/>
      <dgm:spPr/>
      <dgm:t>
        <a:bodyPr/>
        <a:lstStyle/>
        <a:p>
          <a:pPr algn="just" rtl="0"/>
          <a:r>
            <a:rPr lang="ru-RU" dirty="0" smtClean="0">
              <a:solidFill>
                <a:schemeClr val="tx1"/>
              </a:solidFill>
            </a:rPr>
            <a:t>- анализ наличия и достоверности информации, размещенной на официальном сайте организации в информационно-телекоммуникационной сети «Интернет», а также иными способами в соответствии с требованиями законодательства Российской Федерации.</a:t>
          </a:r>
          <a:endParaRPr lang="ru-RU" dirty="0">
            <a:solidFill>
              <a:schemeClr val="tx1"/>
            </a:solidFill>
          </a:endParaRPr>
        </a:p>
      </dgm:t>
    </dgm:pt>
    <dgm:pt modelId="{498A32AB-2071-43C9-B79E-A220B14904D6}" type="parTrans" cxnId="{F34BB1F7-9912-4039-B9BD-F29AED8A75C5}">
      <dgm:prSet/>
      <dgm:spPr/>
      <dgm:t>
        <a:bodyPr/>
        <a:lstStyle/>
        <a:p>
          <a:endParaRPr lang="ru-RU"/>
        </a:p>
      </dgm:t>
    </dgm:pt>
    <dgm:pt modelId="{04FB900A-9EAF-4E9F-8FC5-6FE259E8660E}" type="sibTrans" cxnId="{F34BB1F7-9912-4039-B9BD-F29AED8A75C5}">
      <dgm:prSet/>
      <dgm:spPr/>
      <dgm:t>
        <a:bodyPr/>
        <a:lstStyle/>
        <a:p>
          <a:endParaRPr lang="ru-RU"/>
        </a:p>
      </dgm:t>
    </dgm:pt>
    <dgm:pt modelId="{96B7C2CA-7C93-44EB-B779-54586618179F}" type="pres">
      <dgm:prSet presAssocID="{5E94894C-4EFB-496D-9A6C-1F29ECC6A651}" presName="linear" presStyleCnt="0">
        <dgm:presLayoutVars>
          <dgm:animLvl val="lvl"/>
          <dgm:resizeHandles val="exact"/>
        </dgm:presLayoutVars>
      </dgm:prSet>
      <dgm:spPr/>
      <dgm:t>
        <a:bodyPr/>
        <a:lstStyle/>
        <a:p>
          <a:endParaRPr lang="ru-RU"/>
        </a:p>
      </dgm:t>
    </dgm:pt>
    <dgm:pt modelId="{6290D168-7336-4E1F-B9F8-50B44A7AEE39}" type="pres">
      <dgm:prSet presAssocID="{92A28C5D-A04B-4EA6-A2BE-7DF9EF29BF46}" presName="parentText" presStyleLbl="node1" presStyleIdx="0" presStyleCnt="2" custLinFactY="-18787" custLinFactNeighborX="1001" custLinFactNeighborY="-100000">
        <dgm:presLayoutVars>
          <dgm:chMax val="0"/>
          <dgm:bulletEnabled val="1"/>
        </dgm:presLayoutVars>
      </dgm:prSet>
      <dgm:spPr/>
      <dgm:t>
        <a:bodyPr/>
        <a:lstStyle/>
        <a:p>
          <a:endParaRPr lang="ru-RU"/>
        </a:p>
      </dgm:t>
    </dgm:pt>
    <dgm:pt modelId="{DEC60DCD-9017-4D68-B206-83E22B8B781C}" type="pres">
      <dgm:prSet presAssocID="{093155EA-97E2-4D33-B9A8-3A8A16C7B7FF}" presName="spacer" presStyleCnt="0"/>
      <dgm:spPr/>
    </dgm:pt>
    <dgm:pt modelId="{05A1C9D9-56FA-4C4B-BBDB-B0EFB2E4E942}" type="pres">
      <dgm:prSet presAssocID="{55710CA7-CFD3-409F-BFE1-E90054909800}" presName="parentText" presStyleLbl="node1" presStyleIdx="1" presStyleCnt="2" custLinFactY="-10050" custLinFactNeighborX="126" custLinFactNeighborY="-100000">
        <dgm:presLayoutVars>
          <dgm:chMax val="0"/>
          <dgm:bulletEnabled val="1"/>
        </dgm:presLayoutVars>
      </dgm:prSet>
      <dgm:spPr/>
      <dgm:t>
        <a:bodyPr/>
        <a:lstStyle/>
        <a:p>
          <a:endParaRPr lang="ru-RU"/>
        </a:p>
      </dgm:t>
    </dgm:pt>
  </dgm:ptLst>
  <dgm:cxnLst>
    <dgm:cxn modelId="{67B4F654-8475-4CC4-BFB0-862FA6B85F84}" type="presOf" srcId="{92A28C5D-A04B-4EA6-A2BE-7DF9EF29BF46}" destId="{6290D168-7336-4E1F-B9F8-50B44A7AEE39}" srcOrd="0" destOrd="0" presId="urn:microsoft.com/office/officeart/2005/8/layout/vList2"/>
    <dgm:cxn modelId="{F34BB1F7-9912-4039-B9BD-F29AED8A75C5}" srcId="{5E94894C-4EFB-496D-9A6C-1F29ECC6A651}" destId="{55710CA7-CFD3-409F-BFE1-E90054909800}" srcOrd="1" destOrd="0" parTransId="{498A32AB-2071-43C9-B79E-A220B14904D6}" sibTransId="{04FB900A-9EAF-4E9F-8FC5-6FE259E8660E}"/>
    <dgm:cxn modelId="{D7E6E2DF-71C7-4B1C-BAA9-2B40A57DE7D4}" srcId="{5E94894C-4EFB-496D-9A6C-1F29ECC6A651}" destId="{92A28C5D-A04B-4EA6-A2BE-7DF9EF29BF46}" srcOrd="0" destOrd="0" parTransId="{E4C141D5-65E6-456A-96A1-91AE42EDCF19}" sibTransId="{093155EA-97E2-4D33-B9A8-3A8A16C7B7FF}"/>
    <dgm:cxn modelId="{AD01198A-3AA6-4FB9-9F42-A9476B611761}" type="presOf" srcId="{55710CA7-CFD3-409F-BFE1-E90054909800}" destId="{05A1C9D9-56FA-4C4B-BBDB-B0EFB2E4E942}" srcOrd="0" destOrd="0" presId="urn:microsoft.com/office/officeart/2005/8/layout/vList2"/>
    <dgm:cxn modelId="{41C1A5F3-B2E4-4AC4-AF55-36612150DA7C}" type="presOf" srcId="{5E94894C-4EFB-496D-9A6C-1F29ECC6A651}" destId="{96B7C2CA-7C93-44EB-B779-54586618179F}" srcOrd="0" destOrd="0" presId="urn:microsoft.com/office/officeart/2005/8/layout/vList2"/>
    <dgm:cxn modelId="{867AC5CA-19B6-4962-B548-68B5AFCCC778}" type="presParOf" srcId="{96B7C2CA-7C93-44EB-B779-54586618179F}" destId="{6290D168-7336-4E1F-B9F8-50B44A7AEE39}" srcOrd="0" destOrd="0" presId="urn:microsoft.com/office/officeart/2005/8/layout/vList2"/>
    <dgm:cxn modelId="{C50AB956-422E-4A55-AD3C-8AF09E55744A}" type="presParOf" srcId="{96B7C2CA-7C93-44EB-B779-54586618179F}" destId="{DEC60DCD-9017-4D68-B206-83E22B8B781C}" srcOrd="1" destOrd="0" presId="urn:microsoft.com/office/officeart/2005/8/layout/vList2"/>
    <dgm:cxn modelId="{BF6E47DC-B8D2-4476-B252-9FFA2E6FBCF7}" type="presParOf" srcId="{96B7C2CA-7C93-44EB-B779-54586618179F}" destId="{05A1C9D9-56FA-4C4B-BBDB-B0EFB2E4E942}" srcOrd="2"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13B6B1C5-B628-478E-9023-DDF5940D8454}"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ru-RU"/>
        </a:p>
      </dgm:t>
    </dgm:pt>
    <dgm:pt modelId="{ACB6EBB8-A691-4B59-8D22-70A9200C3E28}">
      <dgm:prSet/>
      <dgm:spPr/>
      <dgm:t>
        <a:bodyPr/>
        <a:lstStyle/>
        <a:p>
          <a:pPr algn="ctr" rtl="0"/>
          <a:r>
            <a:rPr lang="ru-RU" b="1" dirty="0" smtClean="0"/>
            <a:t>Нарушения, влекущие административную ответственность</a:t>
          </a:r>
          <a:endParaRPr lang="ru-RU" b="1" dirty="0"/>
        </a:p>
      </dgm:t>
    </dgm:pt>
    <dgm:pt modelId="{0A42D8A8-19DD-46ED-914F-2969053C0DF2}" type="parTrans" cxnId="{D870B777-ACFE-40EC-9799-C05FCD03D36B}">
      <dgm:prSet/>
      <dgm:spPr/>
      <dgm:t>
        <a:bodyPr/>
        <a:lstStyle/>
        <a:p>
          <a:endParaRPr lang="ru-RU"/>
        </a:p>
      </dgm:t>
    </dgm:pt>
    <dgm:pt modelId="{D92786A9-D143-4F40-A362-FA38B27CEF3B}" type="sibTrans" cxnId="{D870B777-ACFE-40EC-9799-C05FCD03D36B}">
      <dgm:prSet/>
      <dgm:spPr/>
      <dgm:t>
        <a:bodyPr/>
        <a:lstStyle/>
        <a:p>
          <a:endParaRPr lang="ru-RU"/>
        </a:p>
      </dgm:t>
    </dgm:pt>
    <dgm:pt modelId="{5D9C94E9-CF5D-482A-8F9A-90C9A1B6BFC4}" type="pres">
      <dgm:prSet presAssocID="{13B6B1C5-B628-478E-9023-DDF5940D8454}" presName="linear" presStyleCnt="0">
        <dgm:presLayoutVars>
          <dgm:animLvl val="lvl"/>
          <dgm:resizeHandles val="exact"/>
        </dgm:presLayoutVars>
      </dgm:prSet>
      <dgm:spPr/>
      <dgm:t>
        <a:bodyPr/>
        <a:lstStyle/>
        <a:p>
          <a:endParaRPr lang="ru-RU"/>
        </a:p>
      </dgm:t>
    </dgm:pt>
    <dgm:pt modelId="{AF1ED697-249E-4DC3-BFB8-1AF3592EFB0C}" type="pres">
      <dgm:prSet presAssocID="{ACB6EBB8-A691-4B59-8D22-70A9200C3E28}" presName="parentText" presStyleLbl="node1" presStyleIdx="0" presStyleCnt="1">
        <dgm:presLayoutVars>
          <dgm:chMax val="0"/>
          <dgm:bulletEnabled val="1"/>
        </dgm:presLayoutVars>
      </dgm:prSet>
      <dgm:spPr/>
      <dgm:t>
        <a:bodyPr/>
        <a:lstStyle/>
        <a:p>
          <a:endParaRPr lang="ru-RU"/>
        </a:p>
      </dgm:t>
    </dgm:pt>
  </dgm:ptLst>
  <dgm:cxnLst>
    <dgm:cxn modelId="{5489BE20-F26F-4DEE-92FD-6F822185D162}" type="presOf" srcId="{13B6B1C5-B628-478E-9023-DDF5940D8454}" destId="{5D9C94E9-CF5D-482A-8F9A-90C9A1B6BFC4}" srcOrd="0" destOrd="0" presId="urn:microsoft.com/office/officeart/2005/8/layout/vList2"/>
    <dgm:cxn modelId="{D870B777-ACFE-40EC-9799-C05FCD03D36B}" srcId="{13B6B1C5-B628-478E-9023-DDF5940D8454}" destId="{ACB6EBB8-A691-4B59-8D22-70A9200C3E28}" srcOrd="0" destOrd="0" parTransId="{0A42D8A8-19DD-46ED-914F-2969053C0DF2}" sibTransId="{D92786A9-D143-4F40-A362-FA38B27CEF3B}"/>
    <dgm:cxn modelId="{C7F56756-D3FB-4EC4-938E-3BF4721A3E69}" type="presOf" srcId="{ACB6EBB8-A691-4B59-8D22-70A9200C3E28}" destId="{AF1ED697-249E-4DC3-BFB8-1AF3592EFB0C}" srcOrd="0" destOrd="0" presId="urn:microsoft.com/office/officeart/2005/8/layout/vList2"/>
    <dgm:cxn modelId="{CE4F25EF-2084-4804-AD7C-DF098C03352F}" type="presParOf" srcId="{5D9C94E9-CF5D-482A-8F9A-90C9A1B6BFC4}" destId="{AF1ED697-249E-4DC3-BFB8-1AF3592EFB0C}" srcOrd="0" destOrd="0" presId="urn:microsoft.com/office/officeart/2005/8/layout/vList2"/>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FC8079C9-2BF5-4AF4-8CA3-A32CF3C93244}" type="doc">
      <dgm:prSet loTypeId="urn:microsoft.com/office/officeart/2005/8/layout/process1" loCatId="process" qsTypeId="urn:microsoft.com/office/officeart/2005/8/quickstyle/3d3" qsCatId="3D" csTypeId="urn:microsoft.com/office/officeart/2005/8/colors/accent1_2" csCatId="accent1" phldr="1"/>
      <dgm:spPr/>
      <dgm:t>
        <a:bodyPr/>
        <a:lstStyle/>
        <a:p>
          <a:endParaRPr lang="ru-RU"/>
        </a:p>
      </dgm:t>
    </dgm:pt>
    <dgm:pt modelId="{DC0F2AF1-C4C3-4E32-9C75-DA52E80FF1C4}">
      <dgm:prSet custT="1"/>
      <dgm:spPr/>
      <dgm:t>
        <a:bodyPr/>
        <a:lstStyle/>
        <a:p>
          <a:pPr rtl="0"/>
          <a:r>
            <a:rPr lang="ru-RU" sz="1100" dirty="0" smtClean="0"/>
            <a:t>Отсутствуют специальные образовательные программы, учебники, учебные пособия и дидактические материалы, технические средства обучения и дидактические материалы, технические средства обучения коллективного и индивидуального пользования в образовательных организациях, реализующих адаптированные образовательные программы</a:t>
          </a:r>
          <a:endParaRPr lang="ru-RU" sz="1100" dirty="0"/>
        </a:p>
      </dgm:t>
    </dgm:pt>
    <dgm:pt modelId="{0BD57B9C-E61D-4120-8021-7A65F6842832}" type="parTrans" cxnId="{16E45150-2030-4ABE-9AAB-A4561D24ED12}">
      <dgm:prSet/>
      <dgm:spPr/>
      <dgm:t>
        <a:bodyPr/>
        <a:lstStyle/>
        <a:p>
          <a:endParaRPr lang="ru-RU"/>
        </a:p>
      </dgm:t>
    </dgm:pt>
    <dgm:pt modelId="{3E22C92A-6B29-4B01-9DAD-06E91970424A}" type="sibTrans" cxnId="{16E45150-2030-4ABE-9AAB-A4561D24ED12}">
      <dgm:prSet/>
      <dgm:spPr/>
      <dgm:t>
        <a:bodyPr/>
        <a:lstStyle/>
        <a:p>
          <a:endParaRPr lang="ru-RU"/>
        </a:p>
      </dgm:t>
    </dgm:pt>
    <dgm:pt modelId="{C981236B-C9EC-4EF0-8AF2-985BAF4AF78B}">
      <dgm:prSet/>
      <dgm:spPr/>
      <dgm:t>
        <a:bodyPr/>
        <a:lstStyle/>
        <a:p>
          <a:pPr rtl="0"/>
          <a:r>
            <a:rPr lang="ru-RU" dirty="0" smtClean="0"/>
            <a:t>ч. 23ст. 79 Закона от 29 декабря 2012 г. № 273-ФЗ</a:t>
          </a:r>
          <a:endParaRPr lang="ru-RU" dirty="0"/>
        </a:p>
      </dgm:t>
    </dgm:pt>
    <dgm:pt modelId="{89B5F5F7-C686-4B87-AAAD-96CB45F7A250}" type="parTrans" cxnId="{4051DF10-479E-4737-BA2F-7BBA2C9BA820}">
      <dgm:prSet/>
      <dgm:spPr/>
      <dgm:t>
        <a:bodyPr/>
        <a:lstStyle/>
        <a:p>
          <a:endParaRPr lang="ru-RU"/>
        </a:p>
      </dgm:t>
    </dgm:pt>
    <dgm:pt modelId="{23546C71-2FB3-427D-8DCF-5673F4C42051}" type="sibTrans" cxnId="{4051DF10-479E-4737-BA2F-7BBA2C9BA820}">
      <dgm:prSet/>
      <dgm:spPr/>
      <dgm:t>
        <a:bodyPr/>
        <a:lstStyle/>
        <a:p>
          <a:endParaRPr lang="ru-RU"/>
        </a:p>
      </dgm:t>
    </dgm:pt>
    <dgm:pt modelId="{CE1DCE3A-F544-40F3-8AB5-CAE63BF95710}">
      <dgm:prSet/>
      <dgm:spPr/>
      <dgm:t>
        <a:bodyPr/>
        <a:lstStyle/>
        <a:p>
          <a:pPr rtl="0"/>
          <a:r>
            <a:rPr lang="ru-RU" dirty="0" smtClean="0"/>
            <a:t>Ответственность по ч.2 ст. 5.57 КоАП РФ</a:t>
          </a:r>
          <a:endParaRPr lang="ru-RU" dirty="0"/>
        </a:p>
      </dgm:t>
    </dgm:pt>
    <dgm:pt modelId="{0DA830DA-5603-488D-B35F-B0D5B66A35FC}" type="parTrans" cxnId="{22DE377D-D28E-4283-A295-EE136099CAC6}">
      <dgm:prSet/>
      <dgm:spPr/>
      <dgm:t>
        <a:bodyPr/>
        <a:lstStyle/>
        <a:p>
          <a:endParaRPr lang="ru-RU"/>
        </a:p>
      </dgm:t>
    </dgm:pt>
    <dgm:pt modelId="{AE74DC6F-CAE0-4760-AFA2-B3B61E62B2B4}" type="sibTrans" cxnId="{22DE377D-D28E-4283-A295-EE136099CAC6}">
      <dgm:prSet/>
      <dgm:spPr/>
      <dgm:t>
        <a:bodyPr/>
        <a:lstStyle/>
        <a:p>
          <a:endParaRPr lang="ru-RU"/>
        </a:p>
      </dgm:t>
    </dgm:pt>
    <dgm:pt modelId="{0A17DA25-2C3D-491A-8E1C-4F430A133F2F}">
      <dgm:prSet/>
      <dgm:spPr/>
      <dgm:t>
        <a:bodyPr/>
        <a:lstStyle/>
        <a:p>
          <a:pPr rtl="0"/>
          <a:r>
            <a:rPr lang="ru-RU" b="1" dirty="0" smtClean="0"/>
            <a:t>штраф на должностных лиц в размере от 10 тыс. до 30 тыс. рублей; на юридических лиц от 50 тыс. до 100 тыс. рублей.</a:t>
          </a:r>
          <a:endParaRPr lang="ru-RU" dirty="0"/>
        </a:p>
      </dgm:t>
    </dgm:pt>
    <dgm:pt modelId="{D80FCCD7-B0F1-4748-A497-3F586D9CEDC9}" type="parTrans" cxnId="{2EE9B987-FD5C-4D10-B856-C637BE150558}">
      <dgm:prSet/>
      <dgm:spPr/>
      <dgm:t>
        <a:bodyPr/>
        <a:lstStyle/>
        <a:p>
          <a:endParaRPr lang="ru-RU"/>
        </a:p>
      </dgm:t>
    </dgm:pt>
    <dgm:pt modelId="{1793233A-9B54-4336-B7D0-E706350000F2}" type="sibTrans" cxnId="{2EE9B987-FD5C-4D10-B856-C637BE150558}">
      <dgm:prSet/>
      <dgm:spPr/>
      <dgm:t>
        <a:bodyPr/>
        <a:lstStyle/>
        <a:p>
          <a:endParaRPr lang="ru-RU"/>
        </a:p>
      </dgm:t>
    </dgm:pt>
    <dgm:pt modelId="{D27D383B-4A11-43C6-A943-23C237F91028}" type="pres">
      <dgm:prSet presAssocID="{FC8079C9-2BF5-4AF4-8CA3-A32CF3C93244}" presName="Name0" presStyleCnt="0">
        <dgm:presLayoutVars>
          <dgm:dir/>
          <dgm:resizeHandles val="exact"/>
        </dgm:presLayoutVars>
      </dgm:prSet>
      <dgm:spPr/>
      <dgm:t>
        <a:bodyPr/>
        <a:lstStyle/>
        <a:p>
          <a:endParaRPr lang="ru-RU"/>
        </a:p>
      </dgm:t>
    </dgm:pt>
    <dgm:pt modelId="{8B6F9037-BBD3-49EC-913B-CCFD44BDD082}" type="pres">
      <dgm:prSet presAssocID="{DC0F2AF1-C4C3-4E32-9C75-DA52E80FF1C4}" presName="node" presStyleLbl="node1" presStyleIdx="0" presStyleCnt="4" custScaleY="176014">
        <dgm:presLayoutVars>
          <dgm:bulletEnabled val="1"/>
        </dgm:presLayoutVars>
      </dgm:prSet>
      <dgm:spPr/>
      <dgm:t>
        <a:bodyPr/>
        <a:lstStyle/>
        <a:p>
          <a:endParaRPr lang="ru-RU"/>
        </a:p>
      </dgm:t>
    </dgm:pt>
    <dgm:pt modelId="{313212CC-DE53-432A-9185-8A3332D75C66}" type="pres">
      <dgm:prSet presAssocID="{3E22C92A-6B29-4B01-9DAD-06E91970424A}" presName="sibTrans" presStyleLbl="sibTrans2D1" presStyleIdx="0" presStyleCnt="3"/>
      <dgm:spPr/>
      <dgm:t>
        <a:bodyPr/>
        <a:lstStyle/>
        <a:p>
          <a:endParaRPr lang="ru-RU"/>
        </a:p>
      </dgm:t>
    </dgm:pt>
    <dgm:pt modelId="{1944E335-5A66-48C8-928A-80E3CD90E2BB}" type="pres">
      <dgm:prSet presAssocID="{3E22C92A-6B29-4B01-9DAD-06E91970424A}" presName="connectorText" presStyleLbl="sibTrans2D1" presStyleIdx="0" presStyleCnt="3"/>
      <dgm:spPr/>
      <dgm:t>
        <a:bodyPr/>
        <a:lstStyle/>
        <a:p>
          <a:endParaRPr lang="ru-RU"/>
        </a:p>
      </dgm:t>
    </dgm:pt>
    <dgm:pt modelId="{F2A24EC3-43D5-4D55-81DC-DE7E8B8C2671}" type="pres">
      <dgm:prSet presAssocID="{C981236B-C9EC-4EF0-8AF2-985BAF4AF78B}" presName="node" presStyleLbl="node1" presStyleIdx="1" presStyleCnt="4">
        <dgm:presLayoutVars>
          <dgm:bulletEnabled val="1"/>
        </dgm:presLayoutVars>
      </dgm:prSet>
      <dgm:spPr/>
      <dgm:t>
        <a:bodyPr/>
        <a:lstStyle/>
        <a:p>
          <a:endParaRPr lang="ru-RU"/>
        </a:p>
      </dgm:t>
    </dgm:pt>
    <dgm:pt modelId="{A3127E68-0D83-4184-B2DD-C4CD7714943D}" type="pres">
      <dgm:prSet presAssocID="{23546C71-2FB3-427D-8DCF-5673F4C42051}" presName="sibTrans" presStyleLbl="sibTrans2D1" presStyleIdx="1" presStyleCnt="3"/>
      <dgm:spPr/>
      <dgm:t>
        <a:bodyPr/>
        <a:lstStyle/>
        <a:p>
          <a:endParaRPr lang="ru-RU"/>
        </a:p>
      </dgm:t>
    </dgm:pt>
    <dgm:pt modelId="{AE93340E-012F-4DD7-8F27-C59F86103D87}" type="pres">
      <dgm:prSet presAssocID="{23546C71-2FB3-427D-8DCF-5673F4C42051}" presName="connectorText" presStyleLbl="sibTrans2D1" presStyleIdx="1" presStyleCnt="3"/>
      <dgm:spPr/>
      <dgm:t>
        <a:bodyPr/>
        <a:lstStyle/>
        <a:p>
          <a:endParaRPr lang="ru-RU"/>
        </a:p>
      </dgm:t>
    </dgm:pt>
    <dgm:pt modelId="{58A771D0-7E4D-4E56-B1D2-A090CE87E1BC}" type="pres">
      <dgm:prSet presAssocID="{CE1DCE3A-F544-40F3-8AB5-CAE63BF95710}" presName="node" presStyleLbl="node1" presStyleIdx="2" presStyleCnt="4">
        <dgm:presLayoutVars>
          <dgm:bulletEnabled val="1"/>
        </dgm:presLayoutVars>
      </dgm:prSet>
      <dgm:spPr/>
      <dgm:t>
        <a:bodyPr/>
        <a:lstStyle/>
        <a:p>
          <a:endParaRPr lang="ru-RU"/>
        </a:p>
      </dgm:t>
    </dgm:pt>
    <dgm:pt modelId="{5FE94AE4-B89B-4FAF-9215-E33C6665A669}" type="pres">
      <dgm:prSet presAssocID="{AE74DC6F-CAE0-4760-AFA2-B3B61E62B2B4}" presName="sibTrans" presStyleLbl="sibTrans2D1" presStyleIdx="2" presStyleCnt="3"/>
      <dgm:spPr/>
      <dgm:t>
        <a:bodyPr/>
        <a:lstStyle/>
        <a:p>
          <a:endParaRPr lang="ru-RU"/>
        </a:p>
      </dgm:t>
    </dgm:pt>
    <dgm:pt modelId="{4DFD135B-C647-4510-AAC9-449A3DE86422}" type="pres">
      <dgm:prSet presAssocID="{AE74DC6F-CAE0-4760-AFA2-B3B61E62B2B4}" presName="connectorText" presStyleLbl="sibTrans2D1" presStyleIdx="2" presStyleCnt="3"/>
      <dgm:spPr/>
      <dgm:t>
        <a:bodyPr/>
        <a:lstStyle/>
        <a:p>
          <a:endParaRPr lang="ru-RU"/>
        </a:p>
      </dgm:t>
    </dgm:pt>
    <dgm:pt modelId="{AA19E6AB-821E-4FD4-B9CA-396E5AE22539}" type="pres">
      <dgm:prSet presAssocID="{0A17DA25-2C3D-491A-8E1C-4F430A133F2F}" presName="node" presStyleLbl="node1" presStyleIdx="3" presStyleCnt="4">
        <dgm:presLayoutVars>
          <dgm:bulletEnabled val="1"/>
        </dgm:presLayoutVars>
      </dgm:prSet>
      <dgm:spPr/>
      <dgm:t>
        <a:bodyPr/>
        <a:lstStyle/>
        <a:p>
          <a:endParaRPr lang="ru-RU"/>
        </a:p>
      </dgm:t>
    </dgm:pt>
  </dgm:ptLst>
  <dgm:cxnLst>
    <dgm:cxn modelId="{2E18AB1E-7E66-4994-B6D3-5CC4071428B1}" type="presOf" srcId="{0A17DA25-2C3D-491A-8E1C-4F430A133F2F}" destId="{AA19E6AB-821E-4FD4-B9CA-396E5AE22539}" srcOrd="0" destOrd="0" presId="urn:microsoft.com/office/officeart/2005/8/layout/process1"/>
    <dgm:cxn modelId="{56F905B8-8FA8-4833-A807-23D7A475B721}" type="presOf" srcId="{CE1DCE3A-F544-40F3-8AB5-CAE63BF95710}" destId="{58A771D0-7E4D-4E56-B1D2-A090CE87E1BC}" srcOrd="0" destOrd="0" presId="urn:microsoft.com/office/officeart/2005/8/layout/process1"/>
    <dgm:cxn modelId="{16E45150-2030-4ABE-9AAB-A4561D24ED12}" srcId="{FC8079C9-2BF5-4AF4-8CA3-A32CF3C93244}" destId="{DC0F2AF1-C4C3-4E32-9C75-DA52E80FF1C4}" srcOrd="0" destOrd="0" parTransId="{0BD57B9C-E61D-4120-8021-7A65F6842832}" sibTransId="{3E22C92A-6B29-4B01-9DAD-06E91970424A}"/>
    <dgm:cxn modelId="{3EC97189-DF04-49B1-8EBD-ABAFC7CC019B}" type="presOf" srcId="{23546C71-2FB3-427D-8DCF-5673F4C42051}" destId="{AE93340E-012F-4DD7-8F27-C59F86103D87}" srcOrd="1" destOrd="0" presId="urn:microsoft.com/office/officeart/2005/8/layout/process1"/>
    <dgm:cxn modelId="{2EE9B987-FD5C-4D10-B856-C637BE150558}" srcId="{FC8079C9-2BF5-4AF4-8CA3-A32CF3C93244}" destId="{0A17DA25-2C3D-491A-8E1C-4F430A133F2F}" srcOrd="3" destOrd="0" parTransId="{D80FCCD7-B0F1-4748-A497-3F586D9CEDC9}" sibTransId="{1793233A-9B54-4336-B7D0-E706350000F2}"/>
    <dgm:cxn modelId="{D0E54620-2894-402E-A526-66900F2EC974}" type="presOf" srcId="{DC0F2AF1-C4C3-4E32-9C75-DA52E80FF1C4}" destId="{8B6F9037-BBD3-49EC-913B-CCFD44BDD082}" srcOrd="0" destOrd="0" presId="urn:microsoft.com/office/officeart/2005/8/layout/process1"/>
    <dgm:cxn modelId="{473604D7-A60C-4134-8ACA-511A2B06D9D5}" type="presOf" srcId="{FC8079C9-2BF5-4AF4-8CA3-A32CF3C93244}" destId="{D27D383B-4A11-43C6-A943-23C237F91028}" srcOrd="0" destOrd="0" presId="urn:microsoft.com/office/officeart/2005/8/layout/process1"/>
    <dgm:cxn modelId="{22DE377D-D28E-4283-A295-EE136099CAC6}" srcId="{FC8079C9-2BF5-4AF4-8CA3-A32CF3C93244}" destId="{CE1DCE3A-F544-40F3-8AB5-CAE63BF95710}" srcOrd="2" destOrd="0" parTransId="{0DA830DA-5603-488D-B35F-B0D5B66A35FC}" sibTransId="{AE74DC6F-CAE0-4760-AFA2-B3B61E62B2B4}"/>
    <dgm:cxn modelId="{4051DF10-479E-4737-BA2F-7BBA2C9BA820}" srcId="{FC8079C9-2BF5-4AF4-8CA3-A32CF3C93244}" destId="{C981236B-C9EC-4EF0-8AF2-985BAF4AF78B}" srcOrd="1" destOrd="0" parTransId="{89B5F5F7-C686-4B87-AAAD-96CB45F7A250}" sibTransId="{23546C71-2FB3-427D-8DCF-5673F4C42051}"/>
    <dgm:cxn modelId="{36EE3369-7C49-4E9F-A352-25FD287EC28F}" type="presOf" srcId="{C981236B-C9EC-4EF0-8AF2-985BAF4AF78B}" destId="{F2A24EC3-43D5-4D55-81DC-DE7E8B8C2671}" srcOrd="0" destOrd="0" presId="urn:microsoft.com/office/officeart/2005/8/layout/process1"/>
    <dgm:cxn modelId="{6BDE38A2-380F-421F-B5D1-940B8298727A}" type="presOf" srcId="{AE74DC6F-CAE0-4760-AFA2-B3B61E62B2B4}" destId="{4DFD135B-C647-4510-AAC9-449A3DE86422}" srcOrd="1" destOrd="0" presId="urn:microsoft.com/office/officeart/2005/8/layout/process1"/>
    <dgm:cxn modelId="{9456C442-0F23-4D9F-A4CF-3DC10264D89F}" type="presOf" srcId="{3E22C92A-6B29-4B01-9DAD-06E91970424A}" destId="{313212CC-DE53-432A-9185-8A3332D75C66}" srcOrd="0" destOrd="0" presId="urn:microsoft.com/office/officeart/2005/8/layout/process1"/>
    <dgm:cxn modelId="{D29966BC-A7B5-460E-9188-8AA0AAD4A6FF}" type="presOf" srcId="{3E22C92A-6B29-4B01-9DAD-06E91970424A}" destId="{1944E335-5A66-48C8-928A-80E3CD90E2BB}" srcOrd="1" destOrd="0" presId="urn:microsoft.com/office/officeart/2005/8/layout/process1"/>
    <dgm:cxn modelId="{39C363E2-2AC3-45E3-BCF1-40086694C4EF}" type="presOf" srcId="{23546C71-2FB3-427D-8DCF-5673F4C42051}" destId="{A3127E68-0D83-4184-B2DD-C4CD7714943D}" srcOrd="0" destOrd="0" presId="urn:microsoft.com/office/officeart/2005/8/layout/process1"/>
    <dgm:cxn modelId="{8EB64757-4AF5-44D8-A192-30FB45EB9AC3}" type="presOf" srcId="{AE74DC6F-CAE0-4760-AFA2-B3B61E62B2B4}" destId="{5FE94AE4-B89B-4FAF-9215-E33C6665A669}" srcOrd="0" destOrd="0" presId="urn:microsoft.com/office/officeart/2005/8/layout/process1"/>
    <dgm:cxn modelId="{391D2AB5-4350-4EC5-B6F3-1522F7575439}" type="presParOf" srcId="{D27D383B-4A11-43C6-A943-23C237F91028}" destId="{8B6F9037-BBD3-49EC-913B-CCFD44BDD082}" srcOrd="0" destOrd="0" presId="urn:microsoft.com/office/officeart/2005/8/layout/process1"/>
    <dgm:cxn modelId="{BBADFF09-9829-429C-B99C-3469D291DD8C}" type="presParOf" srcId="{D27D383B-4A11-43C6-A943-23C237F91028}" destId="{313212CC-DE53-432A-9185-8A3332D75C66}" srcOrd="1" destOrd="0" presId="urn:microsoft.com/office/officeart/2005/8/layout/process1"/>
    <dgm:cxn modelId="{58ED397D-4EF0-43CA-B56C-6A9A7C17AB68}" type="presParOf" srcId="{313212CC-DE53-432A-9185-8A3332D75C66}" destId="{1944E335-5A66-48C8-928A-80E3CD90E2BB}" srcOrd="0" destOrd="0" presId="urn:microsoft.com/office/officeart/2005/8/layout/process1"/>
    <dgm:cxn modelId="{FC9276EE-060F-498A-91A0-E2200DFA3898}" type="presParOf" srcId="{D27D383B-4A11-43C6-A943-23C237F91028}" destId="{F2A24EC3-43D5-4D55-81DC-DE7E8B8C2671}" srcOrd="2" destOrd="0" presId="urn:microsoft.com/office/officeart/2005/8/layout/process1"/>
    <dgm:cxn modelId="{7F433BF0-6987-4F70-BC71-67ECB02AED77}" type="presParOf" srcId="{D27D383B-4A11-43C6-A943-23C237F91028}" destId="{A3127E68-0D83-4184-B2DD-C4CD7714943D}" srcOrd="3" destOrd="0" presId="urn:microsoft.com/office/officeart/2005/8/layout/process1"/>
    <dgm:cxn modelId="{224E16A1-06CD-444D-A9B6-251BBB34AAA1}" type="presParOf" srcId="{A3127E68-0D83-4184-B2DD-C4CD7714943D}" destId="{AE93340E-012F-4DD7-8F27-C59F86103D87}" srcOrd="0" destOrd="0" presId="urn:microsoft.com/office/officeart/2005/8/layout/process1"/>
    <dgm:cxn modelId="{308B194E-447F-450B-BB4B-4155ECE873AD}" type="presParOf" srcId="{D27D383B-4A11-43C6-A943-23C237F91028}" destId="{58A771D0-7E4D-4E56-B1D2-A090CE87E1BC}" srcOrd="4" destOrd="0" presId="urn:microsoft.com/office/officeart/2005/8/layout/process1"/>
    <dgm:cxn modelId="{6CAAFCD0-BC7E-4869-957F-DA2DA2833063}" type="presParOf" srcId="{D27D383B-4A11-43C6-A943-23C237F91028}" destId="{5FE94AE4-B89B-4FAF-9215-E33C6665A669}" srcOrd="5" destOrd="0" presId="urn:microsoft.com/office/officeart/2005/8/layout/process1"/>
    <dgm:cxn modelId="{2354B874-2A49-4338-84CC-026FF46DF7D2}" type="presParOf" srcId="{5FE94AE4-B89B-4FAF-9215-E33C6665A669}" destId="{4DFD135B-C647-4510-AAC9-449A3DE86422}" srcOrd="0" destOrd="0" presId="urn:microsoft.com/office/officeart/2005/8/layout/process1"/>
    <dgm:cxn modelId="{9BE183FA-874E-4994-97F7-FF864F9A030A}" type="presParOf" srcId="{D27D383B-4A11-43C6-A943-23C237F91028}" destId="{AA19E6AB-821E-4FD4-B9CA-396E5AE22539}" srcOrd="6" destOrd="0" presId="urn:microsoft.com/office/officeart/2005/8/layout/process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2E99D5FD-6C4B-46D8-9793-3ADD74D534FC}"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ru-RU"/>
        </a:p>
      </dgm:t>
    </dgm:pt>
    <dgm:pt modelId="{47100777-7443-40EE-9F0E-2AE804FCEAEC}">
      <dgm:prSet/>
      <dgm:spPr/>
      <dgm:t>
        <a:bodyPr/>
        <a:lstStyle/>
        <a:p>
          <a:pPr algn="ctr" rtl="0"/>
          <a:r>
            <a:rPr lang="ru-RU" b="1" dirty="0" smtClean="0"/>
            <a:t>Нарушения, влекущие административную ответственность</a:t>
          </a:r>
          <a:endParaRPr lang="ru-RU" b="1" dirty="0"/>
        </a:p>
      </dgm:t>
    </dgm:pt>
    <dgm:pt modelId="{800CBE75-222E-4542-850B-BFDF5E210ADA}" type="parTrans" cxnId="{22873710-E8BD-45E1-B343-50036C42660C}">
      <dgm:prSet/>
      <dgm:spPr/>
      <dgm:t>
        <a:bodyPr/>
        <a:lstStyle/>
        <a:p>
          <a:endParaRPr lang="ru-RU"/>
        </a:p>
      </dgm:t>
    </dgm:pt>
    <dgm:pt modelId="{C18C9B52-ECC4-4E40-91BD-3E10D69623EE}" type="sibTrans" cxnId="{22873710-E8BD-45E1-B343-50036C42660C}">
      <dgm:prSet/>
      <dgm:spPr/>
      <dgm:t>
        <a:bodyPr/>
        <a:lstStyle/>
        <a:p>
          <a:endParaRPr lang="ru-RU"/>
        </a:p>
      </dgm:t>
    </dgm:pt>
    <dgm:pt modelId="{5BDE63CD-FF09-4702-AE5C-B005E2FFF694}" type="pres">
      <dgm:prSet presAssocID="{2E99D5FD-6C4B-46D8-9793-3ADD74D534FC}" presName="linear" presStyleCnt="0">
        <dgm:presLayoutVars>
          <dgm:animLvl val="lvl"/>
          <dgm:resizeHandles val="exact"/>
        </dgm:presLayoutVars>
      </dgm:prSet>
      <dgm:spPr/>
      <dgm:t>
        <a:bodyPr/>
        <a:lstStyle/>
        <a:p>
          <a:endParaRPr lang="ru-RU"/>
        </a:p>
      </dgm:t>
    </dgm:pt>
    <dgm:pt modelId="{C7DD41C5-E101-47AD-993D-CC1F29CAABD9}" type="pres">
      <dgm:prSet presAssocID="{47100777-7443-40EE-9F0E-2AE804FCEAEC}" presName="parentText" presStyleLbl="node1" presStyleIdx="0" presStyleCnt="1">
        <dgm:presLayoutVars>
          <dgm:chMax val="0"/>
          <dgm:bulletEnabled val="1"/>
        </dgm:presLayoutVars>
      </dgm:prSet>
      <dgm:spPr/>
      <dgm:t>
        <a:bodyPr/>
        <a:lstStyle/>
        <a:p>
          <a:endParaRPr lang="ru-RU"/>
        </a:p>
      </dgm:t>
    </dgm:pt>
  </dgm:ptLst>
  <dgm:cxnLst>
    <dgm:cxn modelId="{22873710-E8BD-45E1-B343-50036C42660C}" srcId="{2E99D5FD-6C4B-46D8-9793-3ADD74D534FC}" destId="{47100777-7443-40EE-9F0E-2AE804FCEAEC}" srcOrd="0" destOrd="0" parTransId="{800CBE75-222E-4542-850B-BFDF5E210ADA}" sibTransId="{C18C9B52-ECC4-4E40-91BD-3E10D69623EE}"/>
    <dgm:cxn modelId="{B1E07023-8865-4963-9E25-794D8B5FCAD9}" type="presOf" srcId="{2E99D5FD-6C4B-46D8-9793-3ADD74D534FC}" destId="{5BDE63CD-FF09-4702-AE5C-B005E2FFF694}" srcOrd="0" destOrd="0" presId="urn:microsoft.com/office/officeart/2005/8/layout/vList2"/>
    <dgm:cxn modelId="{0D4879E7-11EB-46CB-A71A-C5CB1EDE2FAF}" type="presOf" srcId="{47100777-7443-40EE-9F0E-2AE804FCEAEC}" destId="{C7DD41C5-E101-47AD-993D-CC1F29CAABD9}" srcOrd="0" destOrd="0" presId="urn:microsoft.com/office/officeart/2005/8/layout/vList2"/>
    <dgm:cxn modelId="{BAFF2A93-9CA7-4CFE-8A55-20710A39E6CB}" type="presParOf" srcId="{5BDE63CD-FF09-4702-AE5C-B005E2FFF694}" destId="{C7DD41C5-E101-47AD-993D-CC1F29CAABD9}" srcOrd="0" destOrd="0" presId="urn:microsoft.com/office/officeart/2005/8/layout/vList2"/>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F3BFB94D-5EBA-411A-9EE1-EAF5BEF80C4B}" type="doc">
      <dgm:prSet loTypeId="urn:microsoft.com/office/officeart/2005/8/layout/cycle5" loCatId="cycle" qsTypeId="urn:microsoft.com/office/officeart/2005/8/quickstyle/simple1" qsCatId="simple" csTypeId="urn:microsoft.com/office/officeart/2005/8/colors/accent1_2" csCatId="accent1" phldr="1"/>
      <dgm:spPr/>
      <dgm:t>
        <a:bodyPr/>
        <a:lstStyle/>
        <a:p>
          <a:endParaRPr lang="ru-RU"/>
        </a:p>
      </dgm:t>
    </dgm:pt>
    <dgm:pt modelId="{BBF173BE-4890-46EC-8E26-240127440C86}">
      <dgm:prSet/>
      <dgm:spPr/>
      <dgm:t>
        <a:bodyPr/>
        <a:lstStyle/>
        <a:p>
          <a:pPr rtl="0"/>
          <a:r>
            <a:rPr lang="ru-RU" dirty="0" smtClean="0"/>
            <a:t>Учебники и учебные пособия не предоставляются обучающимся</a:t>
          </a:r>
          <a:endParaRPr lang="ru-RU" dirty="0"/>
        </a:p>
      </dgm:t>
    </dgm:pt>
    <dgm:pt modelId="{8FF0C72E-4CDC-436E-8970-7CB9084D841D}" type="parTrans" cxnId="{6DCF200A-C7F2-4C69-B15E-D42EA2F57ABF}">
      <dgm:prSet/>
      <dgm:spPr/>
      <dgm:t>
        <a:bodyPr/>
        <a:lstStyle/>
        <a:p>
          <a:endParaRPr lang="ru-RU"/>
        </a:p>
      </dgm:t>
    </dgm:pt>
    <dgm:pt modelId="{06FA5084-5870-4CC1-A310-DBF4ED21BE5A}" type="sibTrans" cxnId="{6DCF200A-C7F2-4C69-B15E-D42EA2F57ABF}">
      <dgm:prSet/>
      <dgm:spPr/>
      <dgm:t>
        <a:bodyPr/>
        <a:lstStyle/>
        <a:p>
          <a:endParaRPr lang="ru-RU"/>
        </a:p>
      </dgm:t>
    </dgm:pt>
    <dgm:pt modelId="{75C7C139-5262-4F78-A8E8-E0D72B7D1206}">
      <dgm:prSet/>
      <dgm:spPr/>
      <dgm:t>
        <a:bodyPr/>
        <a:lstStyle/>
        <a:p>
          <a:pPr rtl="0"/>
          <a:r>
            <a:rPr lang="ru-RU" dirty="0" smtClean="0"/>
            <a:t>ч. 1ст. 18, ч. 1 ст. 35 Закона от 29 декабря 2012 г. № 273-ФЗ</a:t>
          </a:r>
          <a:endParaRPr lang="ru-RU" dirty="0"/>
        </a:p>
      </dgm:t>
    </dgm:pt>
    <dgm:pt modelId="{2ED11D30-AC59-449E-AE84-DCD49B5603D0}" type="parTrans" cxnId="{D9E32859-7865-4ABB-82F5-E9E47AEC9F73}">
      <dgm:prSet/>
      <dgm:spPr/>
      <dgm:t>
        <a:bodyPr/>
        <a:lstStyle/>
        <a:p>
          <a:endParaRPr lang="ru-RU"/>
        </a:p>
      </dgm:t>
    </dgm:pt>
    <dgm:pt modelId="{5C1D5EA2-8013-45AD-BD69-FDB0643E60E8}" type="sibTrans" cxnId="{D9E32859-7865-4ABB-82F5-E9E47AEC9F73}">
      <dgm:prSet/>
      <dgm:spPr/>
      <dgm:t>
        <a:bodyPr/>
        <a:lstStyle/>
        <a:p>
          <a:endParaRPr lang="ru-RU"/>
        </a:p>
      </dgm:t>
    </dgm:pt>
    <dgm:pt modelId="{6C057D9B-700D-4E9C-A136-5BCF082DE9E1}">
      <dgm:prSet/>
      <dgm:spPr/>
      <dgm:t>
        <a:bodyPr/>
        <a:lstStyle/>
        <a:p>
          <a:pPr rtl="0"/>
          <a:r>
            <a:rPr lang="ru-RU" dirty="0" smtClean="0"/>
            <a:t>Ответственность по ч.2 ст. 5.57 КоАП РФ</a:t>
          </a:r>
          <a:endParaRPr lang="ru-RU" dirty="0"/>
        </a:p>
      </dgm:t>
    </dgm:pt>
    <dgm:pt modelId="{D2CAD575-E01C-430F-805D-A0B9D7F6FE9F}" type="parTrans" cxnId="{8AC5160F-3C82-4F41-B64A-92AB0E28C914}">
      <dgm:prSet/>
      <dgm:spPr/>
      <dgm:t>
        <a:bodyPr/>
        <a:lstStyle/>
        <a:p>
          <a:endParaRPr lang="ru-RU"/>
        </a:p>
      </dgm:t>
    </dgm:pt>
    <dgm:pt modelId="{CD80DDF7-327A-4A04-94F2-92A3EB2F4A2B}" type="sibTrans" cxnId="{8AC5160F-3C82-4F41-B64A-92AB0E28C914}">
      <dgm:prSet/>
      <dgm:spPr/>
      <dgm:t>
        <a:bodyPr/>
        <a:lstStyle/>
        <a:p>
          <a:endParaRPr lang="ru-RU"/>
        </a:p>
      </dgm:t>
    </dgm:pt>
    <dgm:pt modelId="{3EC25E96-4F3F-4F2B-8BAF-0CB962B9C897}">
      <dgm:prSet/>
      <dgm:spPr/>
      <dgm:t>
        <a:bodyPr/>
        <a:lstStyle/>
        <a:p>
          <a:pPr rtl="0"/>
          <a:r>
            <a:rPr lang="ru-RU" b="1" dirty="0" smtClean="0"/>
            <a:t>штраф на должностных лиц в размере от 10 тыс. до 30 тыс. рублей; на юридических лиц от 50 тыс. до 100 тыс. рублей.</a:t>
          </a:r>
          <a:endParaRPr lang="ru-RU" dirty="0"/>
        </a:p>
      </dgm:t>
    </dgm:pt>
    <dgm:pt modelId="{8485227A-F172-4E13-A6A0-0CBAA479E7C6}" type="parTrans" cxnId="{135872F8-397F-45D0-9712-1EC8A087EBC0}">
      <dgm:prSet/>
      <dgm:spPr/>
      <dgm:t>
        <a:bodyPr/>
        <a:lstStyle/>
        <a:p>
          <a:endParaRPr lang="ru-RU"/>
        </a:p>
      </dgm:t>
    </dgm:pt>
    <dgm:pt modelId="{E802FB50-E344-4E81-AFDA-6D39A7DD87F9}" type="sibTrans" cxnId="{135872F8-397F-45D0-9712-1EC8A087EBC0}">
      <dgm:prSet/>
      <dgm:spPr/>
      <dgm:t>
        <a:bodyPr/>
        <a:lstStyle/>
        <a:p>
          <a:endParaRPr lang="ru-RU"/>
        </a:p>
      </dgm:t>
    </dgm:pt>
    <dgm:pt modelId="{E3032B58-753E-4435-BADE-AD8622D5FF71}" type="pres">
      <dgm:prSet presAssocID="{F3BFB94D-5EBA-411A-9EE1-EAF5BEF80C4B}" presName="cycle" presStyleCnt="0">
        <dgm:presLayoutVars>
          <dgm:dir/>
          <dgm:resizeHandles val="exact"/>
        </dgm:presLayoutVars>
      </dgm:prSet>
      <dgm:spPr/>
      <dgm:t>
        <a:bodyPr/>
        <a:lstStyle/>
        <a:p>
          <a:endParaRPr lang="ru-RU"/>
        </a:p>
      </dgm:t>
    </dgm:pt>
    <dgm:pt modelId="{5A036D36-19D3-468E-AAE8-2FB7D33FC637}" type="pres">
      <dgm:prSet presAssocID="{BBF173BE-4890-46EC-8E26-240127440C86}" presName="node" presStyleLbl="node1" presStyleIdx="0" presStyleCnt="4" custScaleY="160626" custRadScaleRad="86571" custRadScaleInc="2111">
        <dgm:presLayoutVars>
          <dgm:bulletEnabled val="1"/>
        </dgm:presLayoutVars>
      </dgm:prSet>
      <dgm:spPr/>
      <dgm:t>
        <a:bodyPr/>
        <a:lstStyle/>
        <a:p>
          <a:endParaRPr lang="ru-RU"/>
        </a:p>
      </dgm:t>
    </dgm:pt>
    <dgm:pt modelId="{361C9652-553C-46B5-8C3D-F75DC54747AC}" type="pres">
      <dgm:prSet presAssocID="{BBF173BE-4890-46EC-8E26-240127440C86}" presName="spNode" presStyleCnt="0"/>
      <dgm:spPr/>
    </dgm:pt>
    <dgm:pt modelId="{E9349A02-D243-48CB-976C-F0BA8758125B}" type="pres">
      <dgm:prSet presAssocID="{06FA5084-5870-4CC1-A310-DBF4ED21BE5A}" presName="sibTrans" presStyleLbl="sibTrans1D1" presStyleIdx="0" presStyleCnt="4"/>
      <dgm:spPr/>
      <dgm:t>
        <a:bodyPr/>
        <a:lstStyle/>
        <a:p>
          <a:endParaRPr lang="ru-RU"/>
        </a:p>
      </dgm:t>
    </dgm:pt>
    <dgm:pt modelId="{76033B53-2769-487F-BD68-6FDD4BB9AF9A}" type="pres">
      <dgm:prSet presAssocID="{75C7C139-5262-4F78-A8E8-E0D72B7D1206}" presName="node" presStyleLbl="node1" presStyleIdx="1" presStyleCnt="4" custScaleY="156281">
        <dgm:presLayoutVars>
          <dgm:bulletEnabled val="1"/>
        </dgm:presLayoutVars>
      </dgm:prSet>
      <dgm:spPr/>
      <dgm:t>
        <a:bodyPr/>
        <a:lstStyle/>
        <a:p>
          <a:endParaRPr lang="ru-RU"/>
        </a:p>
      </dgm:t>
    </dgm:pt>
    <dgm:pt modelId="{60922A26-10BE-4F17-ADAE-5D5392A3992F}" type="pres">
      <dgm:prSet presAssocID="{75C7C139-5262-4F78-A8E8-E0D72B7D1206}" presName="spNode" presStyleCnt="0"/>
      <dgm:spPr/>
    </dgm:pt>
    <dgm:pt modelId="{1F9CD958-005E-4F07-96DB-1AEFA38DA0B2}" type="pres">
      <dgm:prSet presAssocID="{5C1D5EA2-8013-45AD-BD69-FDB0643E60E8}" presName="sibTrans" presStyleLbl="sibTrans1D1" presStyleIdx="1" presStyleCnt="4"/>
      <dgm:spPr/>
      <dgm:t>
        <a:bodyPr/>
        <a:lstStyle/>
        <a:p>
          <a:endParaRPr lang="ru-RU"/>
        </a:p>
      </dgm:t>
    </dgm:pt>
    <dgm:pt modelId="{36F739BA-ADA6-4B49-A12B-FFDF125B281C}" type="pres">
      <dgm:prSet presAssocID="{6C057D9B-700D-4E9C-A136-5BCF082DE9E1}" presName="node" presStyleLbl="node1" presStyleIdx="2" presStyleCnt="4" custScaleY="160221">
        <dgm:presLayoutVars>
          <dgm:bulletEnabled val="1"/>
        </dgm:presLayoutVars>
      </dgm:prSet>
      <dgm:spPr/>
      <dgm:t>
        <a:bodyPr/>
        <a:lstStyle/>
        <a:p>
          <a:endParaRPr lang="ru-RU"/>
        </a:p>
      </dgm:t>
    </dgm:pt>
    <dgm:pt modelId="{019E80A3-5DC0-40AC-B669-CADA61E6BCFF}" type="pres">
      <dgm:prSet presAssocID="{6C057D9B-700D-4E9C-A136-5BCF082DE9E1}" presName="spNode" presStyleCnt="0"/>
      <dgm:spPr/>
    </dgm:pt>
    <dgm:pt modelId="{BAD49E63-3834-4130-BE21-C19FB0188E5A}" type="pres">
      <dgm:prSet presAssocID="{CD80DDF7-327A-4A04-94F2-92A3EB2F4A2B}" presName="sibTrans" presStyleLbl="sibTrans1D1" presStyleIdx="2" presStyleCnt="4"/>
      <dgm:spPr/>
      <dgm:t>
        <a:bodyPr/>
        <a:lstStyle/>
        <a:p>
          <a:endParaRPr lang="ru-RU"/>
        </a:p>
      </dgm:t>
    </dgm:pt>
    <dgm:pt modelId="{39672B2C-C6F8-4167-AA16-0C56307CC4C0}" type="pres">
      <dgm:prSet presAssocID="{3EC25E96-4F3F-4F2B-8BAF-0CB962B9C897}" presName="node" presStyleLbl="node1" presStyleIdx="3" presStyleCnt="4" custScaleY="142380">
        <dgm:presLayoutVars>
          <dgm:bulletEnabled val="1"/>
        </dgm:presLayoutVars>
      </dgm:prSet>
      <dgm:spPr/>
      <dgm:t>
        <a:bodyPr/>
        <a:lstStyle/>
        <a:p>
          <a:endParaRPr lang="ru-RU"/>
        </a:p>
      </dgm:t>
    </dgm:pt>
    <dgm:pt modelId="{2EC5D824-0C1D-4D1A-A906-3E6CCE0A2542}" type="pres">
      <dgm:prSet presAssocID="{3EC25E96-4F3F-4F2B-8BAF-0CB962B9C897}" presName="spNode" presStyleCnt="0"/>
      <dgm:spPr/>
    </dgm:pt>
    <dgm:pt modelId="{38B87663-3D7B-4BD9-873D-A84D8B71AFF4}" type="pres">
      <dgm:prSet presAssocID="{E802FB50-E344-4E81-AFDA-6D39A7DD87F9}" presName="sibTrans" presStyleLbl="sibTrans1D1" presStyleIdx="3" presStyleCnt="4"/>
      <dgm:spPr/>
      <dgm:t>
        <a:bodyPr/>
        <a:lstStyle/>
        <a:p>
          <a:endParaRPr lang="ru-RU"/>
        </a:p>
      </dgm:t>
    </dgm:pt>
  </dgm:ptLst>
  <dgm:cxnLst>
    <dgm:cxn modelId="{0ADCC25D-C6E9-4E04-A836-0ED78C4FEA25}" type="presOf" srcId="{75C7C139-5262-4F78-A8E8-E0D72B7D1206}" destId="{76033B53-2769-487F-BD68-6FDD4BB9AF9A}" srcOrd="0" destOrd="0" presId="urn:microsoft.com/office/officeart/2005/8/layout/cycle5"/>
    <dgm:cxn modelId="{8AC5160F-3C82-4F41-B64A-92AB0E28C914}" srcId="{F3BFB94D-5EBA-411A-9EE1-EAF5BEF80C4B}" destId="{6C057D9B-700D-4E9C-A136-5BCF082DE9E1}" srcOrd="2" destOrd="0" parTransId="{D2CAD575-E01C-430F-805D-A0B9D7F6FE9F}" sibTransId="{CD80DDF7-327A-4A04-94F2-92A3EB2F4A2B}"/>
    <dgm:cxn modelId="{E7F1B158-E51F-4FDB-9145-0AEE5D9E715B}" type="presOf" srcId="{5C1D5EA2-8013-45AD-BD69-FDB0643E60E8}" destId="{1F9CD958-005E-4F07-96DB-1AEFA38DA0B2}" srcOrd="0" destOrd="0" presId="urn:microsoft.com/office/officeart/2005/8/layout/cycle5"/>
    <dgm:cxn modelId="{B731E752-51D7-4A8F-8FAE-640D5511BEB4}" type="presOf" srcId="{BBF173BE-4890-46EC-8E26-240127440C86}" destId="{5A036D36-19D3-468E-AAE8-2FB7D33FC637}" srcOrd="0" destOrd="0" presId="urn:microsoft.com/office/officeart/2005/8/layout/cycle5"/>
    <dgm:cxn modelId="{D9E32859-7865-4ABB-82F5-E9E47AEC9F73}" srcId="{F3BFB94D-5EBA-411A-9EE1-EAF5BEF80C4B}" destId="{75C7C139-5262-4F78-A8E8-E0D72B7D1206}" srcOrd="1" destOrd="0" parTransId="{2ED11D30-AC59-449E-AE84-DCD49B5603D0}" sibTransId="{5C1D5EA2-8013-45AD-BD69-FDB0643E60E8}"/>
    <dgm:cxn modelId="{F125B7E2-C3E5-4B28-ACB4-1873AB853038}" type="presOf" srcId="{E802FB50-E344-4E81-AFDA-6D39A7DD87F9}" destId="{38B87663-3D7B-4BD9-873D-A84D8B71AFF4}" srcOrd="0" destOrd="0" presId="urn:microsoft.com/office/officeart/2005/8/layout/cycle5"/>
    <dgm:cxn modelId="{31D11B7B-D185-4AE5-9B9E-764AE78867F1}" type="presOf" srcId="{3EC25E96-4F3F-4F2B-8BAF-0CB962B9C897}" destId="{39672B2C-C6F8-4167-AA16-0C56307CC4C0}" srcOrd="0" destOrd="0" presId="urn:microsoft.com/office/officeart/2005/8/layout/cycle5"/>
    <dgm:cxn modelId="{F7C4B8FC-07B9-4AAD-AB4D-FDFDD9501324}" type="presOf" srcId="{F3BFB94D-5EBA-411A-9EE1-EAF5BEF80C4B}" destId="{E3032B58-753E-4435-BADE-AD8622D5FF71}" srcOrd="0" destOrd="0" presId="urn:microsoft.com/office/officeart/2005/8/layout/cycle5"/>
    <dgm:cxn modelId="{6DCF200A-C7F2-4C69-B15E-D42EA2F57ABF}" srcId="{F3BFB94D-5EBA-411A-9EE1-EAF5BEF80C4B}" destId="{BBF173BE-4890-46EC-8E26-240127440C86}" srcOrd="0" destOrd="0" parTransId="{8FF0C72E-4CDC-436E-8970-7CB9084D841D}" sibTransId="{06FA5084-5870-4CC1-A310-DBF4ED21BE5A}"/>
    <dgm:cxn modelId="{E69C6D1E-72C4-444A-886E-8D38C45FE5F5}" type="presOf" srcId="{CD80DDF7-327A-4A04-94F2-92A3EB2F4A2B}" destId="{BAD49E63-3834-4130-BE21-C19FB0188E5A}" srcOrd="0" destOrd="0" presId="urn:microsoft.com/office/officeart/2005/8/layout/cycle5"/>
    <dgm:cxn modelId="{7F444ADF-1C1C-4899-B66F-50668C76174D}" type="presOf" srcId="{6C057D9B-700D-4E9C-A136-5BCF082DE9E1}" destId="{36F739BA-ADA6-4B49-A12B-FFDF125B281C}" srcOrd="0" destOrd="0" presId="urn:microsoft.com/office/officeart/2005/8/layout/cycle5"/>
    <dgm:cxn modelId="{135872F8-397F-45D0-9712-1EC8A087EBC0}" srcId="{F3BFB94D-5EBA-411A-9EE1-EAF5BEF80C4B}" destId="{3EC25E96-4F3F-4F2B-8BAF-0CB962B9C897}" srcOrd="3" destOrd="0" parTransId="{8485227A-F172-4E13-A6A0-0CBAA479E7C6}" sibTransId="{E802FB50-E344-4E81-AFDA-6D39A7DD87F9}"/>
    <dgm:cxn modelId="{AF53DA53-E564-4DDE-98EF-E6930160EB4E}" type="presOf" srcId="{06FA5084-5870-4CC1-A310-DBF4ED21BE5A}" destId="{E9349A02-D243-48CB-976C-F0BA8758125B}" srcOrd="0" destOrd="0" presId="urn:microsoft.com/office/officeart/2005/8/layout/cycle5"/>
    <dgm:cxn modelId="{FB2DD3AD-D954-4F26-AFC0-E9E00C843776}" type="presParOf" srcId="{E3032B58-753E-4435-BADE-AD8622D5FF71}" destId="{5A036D36-19D3-468E-AAE8-2FB7D33FC637}" srcOrd="0" destOrd="0" presId="urn:microsoft.com/office/officeart/2005/8/layout/cycle5"/>
    <dgm:cxn modelId="{AAB2F1DE-16A8-4D3D-ADD3-0ECED2026BAD}" type="presParOf" srcId="{E3032B58-753E-4435-BADE-AD8622D5FF71}" destId="{361C9652-553C-46B5-8C3D-F75DC54747AC}" srcOrd="1" destOrd="0" presId="urn:microsoft.com/office/officeart/2005/8/layout/cycle5"/>
    <dgm:cxn modelId="{2ED8596F-86E5-4B07-AE83-AB867EB1498C}" type="presParOf" srcId="{E3032B58-753E-4435-BADE-AD8622D5FF71}" destId="{E9349A02-D243-48CB-976C-F0BA8758125B}" srcOrd="2" destOrd="0" presId="urn:microsoft.com/office/officeart/2005/8/layout/cycle5"/>
    <dgm:cxn modelId="{D3FCB928-F399-474A-A508-94F0D69A48EC}" type="presParOf" srcId="{E3032B58-753E-4435-BADE-AD8622D5FF71}" destId="{76033B53-2769-487F-BD68-6FDD4BB9AF9A}" srcOrd="3" destOrd="0" presId="urn:microsoft.com/office/officeart/2005/8/layout/cycle5"/>
    <dgm:cxn modelId="{62DD111A-B09D-40B2-AD8D-4ADC5F715330}" type="presParOf" srcId="{E3032B58-753E-4435-BADE-AD8622D5FF71}" destId="{60922A26-10BE-4F17-ADAE-5D5392A3992F}" srcOrd="4" destOrd="0" presId="urn:microsoft.com/office/officeart/2005/8/layout/cycle5"/>
    <dgm:cxn modelId="{8C17755F-A123-4692-AD41-A7B8AAF18C3B}" type="presParOf" srcId="{E3032B58-753E-4435-BADE-AD8622D5FF71}" destId="{1F9CD958-005E-4F07-96DB-1AEFA38DA0B2}" srcOrd="5" destOrd="0" presId="urn:microsoft.com/office/officeart/2005/8/layout/cycle5"/>
    <dgm:cxn modelId="{DFD76A2E-58DD-4F25-B066-B8B35795E69E}" type="presParOf" srcId="{E3032B58-753E-4435-BADE-AD8622D5FF71}" destId="{36F739BA-ADA6-4B49-A12B-FFDF125B281C}" srcOrd="6" destOrd="0" presId="urn:microsoft.com/office/officeart/2005/8/layout/cycle5"/>
    <dgm:cxn modelId="{2C7E65DA-964E-48F3-921E-0D3944038FA4}" type="presParOf" srcId="{E3032B58-753E-4435-BADE-AD8622D5FF71}" destId="{019E80A3-5DC0-40AC-B669-CADA61E6BCFF}" srcOrd="7" destOrd="0" presId="urn:microsoft.com/office/officeart/2005/8/layout/cycle5"/>
    <dgm:cxn modelId="{225D9B21-FB8E-4E15-BD68-C46EBC2BB522}" type="presParOf" srcId="{E3032B58-753E-4435-BADE-AD8622D5FF71}" destId="{BAD49E63-3834-4130-BE21-C19FB0188E5A}" srcOrd="8" destOrd="0" presId="urn:microsoft.com/office/officeart/2005/8/layout/cycle5"/>
    <dgm:cxn modelId="{9F83B95F-340D-42C7-9F81-B9C60551B8B4}" type="presParOf" srcId="{E3032B58-753E-4435-BADE-AD8622D5FF71}" destId="{39672B2C-C6F8-4167-AA16-0C56307CC4C0}" srcOrd="9" destOrd="0" presId="urn:microsoft.com/office/officeart/2005/8/layout/cycle5"/>
    <dgm:cxn modelId="{255BC996-4D5C-4CCE-9A1F-700F1E133A28}" type="presParOf" srcId="{E3032B58-753E-4435-BADE-AD8622D5FF71}" destId="{2EC5D824-0C1D-4D1A-A906-3E6CCE0A2542}" srcOrd="10" destOrd="0" presId="urn:microsoft.com/office/officeart/2005/8/layout/cycle5"/>
    <dgm:cxn modelId="{C8D63CAE-B4DF-4E4B-9DF8-EA66DE2DBDC3}" type="presParOf" srcId="{E3032B58-753E-4435-BADE-AD8622D5FF71}" destId="{38B87663-3D7B-4BD9-873D-A84D8B71AFF4}" srcOrd="11" destOrd="0" presId="urn:microsoft.com/office/officeart/2005/8/layout/cycle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A43513D3-CD0B-4E81-93C7-8D896F4955B8}"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ru-RU"/>
        </a:p>
      </dgm:t>
    </dgm:pt>
    <dgm:pt modelId="{03CBB916-53C5-4834-A122-B2B452DC1DF2}">
      <dgm:prSet/>
      <dgm:spPr/>
      <dgm:t>
        <a:bodyPr/>
        <a:lstStyle/>
        <a:p>
          <a:pPr algn="ctr" rtl="0"/>
          <a:r>
            <a:rPr lang="ru-RU" b="1" dirty="0" smtClean="0"/>
            <a:t>Нарушения, влекущие административную ответственность</a:t>
          </a:r>
          <a:endParaRPr lang="ru-RU" b="1" dirty="0"/>
        </a:p>
      </dgm:t>
    </dgm:pt>
    <dgm:pt modelId="{073D40E8-3A31-4260-83CC-CA978BE7D6AC}" type="parTrans" cxnId="{0FD04839-D315-4F64-9989-EEDC8673C98F}">
      <dgm:prSet/>
      <dgm:spPr/>
      <dgm:t>
        <a:bodyPr/>
        <a:lstStyle/>
        <a:p>
          <a:endParaRPr lang="ru-RU"/>
        </a:p>
      </dgm:t>
    </dgm:pt>
    <dgm:pt modelId="{C0F12B4D-3FD2-4543-88DB-0A1F2F657747}" type="sibTrans" cxnId="{0FD04839-D315-4F64-9989-EEDC8673C98F}">
      <dgm:prSet/>
      <dgm:spPr/>
      <dgm:t>
        <a:bodyPr/>
        <a:lstStyle/>
        <a:p>
          <a:endParaRPr lang="ru-RU"/>
        </a:p>
      </dgm:t>
    </dgm:pt>
    <dgm:pt modelId="{18B0245B-05C2-4B14-922A-65C1C09D8F65}" type="pres">
      <dgm:prSet presAssocID="{A43513D3-CD0B-4E81-93C7-8D896F4955B8}" presName="linear" presStyleCnt="0">
        <dgm:presLayoutVars>
          <dgm:animLvl val="lvl"/>
          <dgm:resizeHandles val="exact"/>
        </dgm:presLayoutVars>
      </dgm:prSet>
      <dgm:spPr/>
      <dgm:t>
        <a:bodyPr/>
        <a:lstStyle/>
        <a:p>
          <a:endParaRPr lang="ru-RU"/>
        </a:p>
      </dgm:t>
    </dgm:pt>
    <dgm:pt modelId="{9E23DD09-B096-405D-9A89-E3FD7246FC11}" type="pres">
      <dgm:prSet presAssocID="{03CBB916-53C5-4834-A122-B2B452DC1DF2}" presName="parentText" presStyleLbl="node1" presStyleIdx="0" presStyleCnt="1">
        <dgm:presLayoutVars>
          <dgm:chMax val="0"/>
          <dgm:bulletEnabled val="1"/>
        </dgm:presLayoutVars>
      </dgm:prSet>
      <dgm:spPr/>
      <dgm:t>
        <a:bodyPr/>
        <a:lstStyle/>
        <a:p>
          <a:endParaRPr lang="ru-RU"/>
        </a:p>
      </dgm:t>
    </dgm:pt>
  </dgm:ptLst>
  <dgm:cxnLst>
    <dgm:cxn modelId="{6313239D-1A41-4990-B1ED-043BD2A9F018}" type="presOf" srcId="{03CBB916-53C5-4834-A122-B2B452DC1DF2}" destId="{9E23DD09-B096-405D-9A89-E3FD7246FC11}" srcOrd="0" destOrd="0" presId="urn:microsoft.com/office/officeart/2005/8/layout/vList2"/>
    <dgm:cxn modelId="{F2C21232-0F53-4B02-8C20-FF450070F814}" type="presOf" srcId="{A43513D3-CD0B-4E81-93C7-8D896F4955B8}" destId="{18B0245B-05C2-4B14-922A-65C1C09D8F65}" srcOrd="0" destOrd="0" presId="urn:microsoft.com/office/officeart/2005/8/layout/vList2"/>
    <dgm:cxn modelId="{0FD04839-D315-4F64-9989-EEDC8673C98F}" srcId="{A43513D3-CD0B-4E81-93C7-8D896F4955B8}" destId="{03CBB916-53C5-4834-A122-B2B452DC1DF2}" srcOrd="0" destOrd="0" parTransId="{073D40E8-3A31-4260-83CC-CA978BE7D6AC}" sibTransId="{C0F12B4D-3FD2-4543-88DB-0A1F2F657747}"/>
    <dgm:cxn modelId="{07D08BD0-8386-46B9-AC59-B67F231F69BC}" type="presParOf" srcId="{18B0245B-05C2-4B14-922A-65C1C09D8F65}" destId="{9E23DD09-B096-405D-9A89-E3FD7246FC11}" srcOrd="0" destOrd="0" presId="urn:microsoft.com/office/officeart/2005/8/layout/vList2"/>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81806DEA-45FE-4E68-88CE-2AD91CF04C98}" type="doc">
      <dgm:prSet loTypeId="urn:microsoft.com/office/officeart/2005/8/layout/bProcess2" loCatId="process" qsTypeId="urn:microsoft.com/office/officeart/2005/8/quickstyle/simple1" qsCatId="simple" csTypeId="urn:microsoft.com/office/officeart/2005/8/colors/colorful3" csCatId="colorful" phldr="1"/>
      <dgm:spPr/>
      <dgm:t>
        <a:bodyPr/>
        <a:lstStyle/>
        <a:p>
          <a:endParaRPr lang="ru-RU"/>
        </a:p>
      </dgm:t>
    </dgm:pt>
    <dgm:pt modelId="{C5D7F944-D760-479E-984A-D98B07E66995}">
      <dgm:prSet/>
      <dgm:spPr/>
      <dgm:t>
        <a:bodyPr/>
        <a:lstStyle/>
        <a:p>
          <a:pPr rtl="0"/>
          <a:r>
            <a:rPr lang="ru-RU" dirty="0" smtClean="0"/>
            <a:t>Несчастные случаи с обучающимися образовательной организацией не расследуются, их учет не ведется</a:t>
          </a:r>
          <a:endParaRPr lang="ru-RU" dirty="0"/>
        </a:p>
      </dgm:t>
    </dgm:pt>
    <dgm:pt modelId="{7147A8CE-E40A-455B-8994-663CEDF2FCB3}" type="parTrans" cxnId="{E6DF4EF4-DF31-48A4-8DB7-2468B49B369E}">
      <dgm:prSet/>
      <dgm:spPr/>
      <dgm:t>
        <a:bodyPr/>
        <a:lstStyle/>
        <a:p>
          <a:endParaRPr lang="ru-RU"/>
        </a:p>
      </dgm:t>
    </dgm:pt>
    <dgm:pt modelId="{6B10B7F9-6319-4723-846A-8501D98958F4}" type="sibTrans" cxnId="{E6DF4EF4-DF31-48A4-8DB7-2468B49B369E}">
      <dgm:prSet/>
      <dgm:spPr/>
      <dgm:t>
        <a:bodyPr/>
        <a:lstStyle/>
        <a:p>
          <a:endParaRPr lang="ru-RU"/>
        </a:p>
      </dgm:t>
    </dgm:pt>
    <dgm:pt modelId="{B1020A9C-D1F3-4CD5-8FD5-F67A7633A688}">
      <dgm:prSet/>
      <dgm:spPr/>
      <dgm:t>
        <a:bodyPr/>
        <a:lstStyle/>
        <a:p>
          <a:pPr rtl="0"/>
          <a:r>
            <a:rPr lang="ru-RU" dirty="0" smtClean="0"/>
            <a:t>ч. 4 ст. 41 Закона от 29 декабря 2012 г. № 273-ФЗ</a:t>
          </a:r>
          <a:endParaRPr lang="ru-RU" dirty="0"/>
        </a:p>
      </dgm:t>
    </dgm:pt>
    <dgm:pt modelId="{171DBCE1-CD06-4F9A-B733-DE033DD0C67F}" type="parTrans" cxnId="{9BC7B11C-87F1-4385-9C1C-085F39972B03}">
      <dgm:prSet/>
      <dgm:spPr/>
      <dgm:t>
        <a:bodyPr/>
        <a:lstStyle/>
        <a:p>
          <a:endParaRPr lang="ru-RU"/>
        </a:p>
      </dgm:t>
    </dgm:pt>
    <dgm:pt modelId="{5F9F86E5-BBFD-4548-B4D2-1AFF73FAC024}" type="sibTrans" cxnId="{9BC7B11C-87F1-4385-9C1C-085F39972B03}">
      <dgm:prSet/>
      <dgm:spPr/>
      <dgm:t>
        <a:bodyPr/>
        <a:lstStyle/>
        <a:p>
          <a:endParaRPr lang="ru-RU"/>
        </a:p>
      </dgm:t>
    </dgm:pt>
    <dgm:pt modelId="{5FACC80E-0798-4021-9FB9-CA0520ECAF14}">
      <dgm:prSet/>
      <dgm:spPr/>
      <dgm:t>
        <a:bodyPr/>
        <a:lstStyle/>
        <a:p>
          <a:pPr rtl="0"/>
          <a:r>
            <a:rPr lang="ru-RU" dirty="0" smtClean="0"/>
            <a:t>Ответственность по ч.2 ст. 5.57 КоАП РФ</a:t>
          </a:r>
          <a:endParaRPr lang="ru-RU" dirty="0"/>
        </a:p>
      </dgm:t>
    </dgm:pt>
    <dgm:pt modelId="{42C6B904-359A-4AE5-A6D0-26E168F5D150}" type="parTrans" cxnId="{C09C420A-2430-4E3E-AE9B-49B170ADD127}">
      <dgm:prSet/>
      <dgm:spPr/>
      <dgm:t>
        <a:bodyPr/>
        <a:lstStyle/>
        <a:p>
          <a:endParaRPr lang="ru-RU"/>
        </a:p>
      </dgm:t>
    </dgm:pt>
    <dgm:pt modelId="{A38BF4DF-6594-49D5-A45D-9ABFD6A70C33}" type="sibTrans" cxnId="{C09C420A-2430-4E3E-AE9B-49B170ADD127}">
      <dgm:prSet/>
      <dgm:spPr/>
      <dgm:t>
        <a:bodyPr/>
        <a:lstStyle/>
        <a:p>
          <a:endParaRPr lang="ru-RU"/>
        </a:p>
      </dgm:t>
    </dgm:pt>
    <dgm:pt modelId="{207C2723-CF55-4C43-B386-DD64A04AF77B}">
      <dgm:prSet/>
      <dgm:spPr/>
      <dgm:t>
        <a:bodyPr/>
        <a:lstStyle/>
        <a:p>
          <a:pPr rtl="0"/>
          <a:r>
            <a:rPr lang="ru-RU" b="1" dirty="0" smtClean="0"/>
            <a:t>штраф на должностных лиц в размере от 10 тыс. до 30 тыс. рублей; на юридических лиц от 50 тыс. до 100 тыс. рублей.</a:t>
          </a:r>
          <a:endParaRPr lang="ru-RU" dirty="0"/>
        </a:p>
      </dgm:t>
    </dgm:pt>
    <dgm:pt modelId="{98B52BF0-0745-41C4-B82D-B3AA458AF355}" type="parTrans" cxnId="{78BF6D21-3FDA-4350-B54E-1D829A79AF30}">
      <dgm:prSet/>
      <dgm:spPr/>
      <dgm:t>
        <a:bodyPr/>
        <a:lstStyle/>
        <a:p>
          <a:endParaRPr lang="ru-RU"/>
        </a:p>
      </dgm:t>
    </dgm:pt>
    <dgm:pt modelId="{007E5F60-8669-444B-836A-59A6E96F4FFC}" type="sibTrans" cxnId="{78BF6D21-3FDA-4350-B54E-1D829A79AF30}">
      <dgm:prSet/>
      <dgm:spPr/>
      <dgm:t>
        <a:bodyPr/>
        <a:lstStyle/>
        <a:p>
          <a:endParaRPr lang="ru-RU"/>
        </a:p>
      </dgm:t>
    </dgm:pt>
    <dgm:pt modelId="{6F49AEA5-25FC-410B-8D52-360F551BB7CF}" type="pres">
      <dgm:prSet presAssocID="{81806DEA-45FE-4E68-88CE-2AD91CF04C98}" presName="diagram" presStyleCnt="0">
        <dgm:presLayoutVars>
          <dgm:dir/>
          <dgm:resizeHandles/>
        </dgm:presLayoutVars>
      </dgm:prSet>
      <dgm:spPr/>
      <dgm:t>
        <a:bodyPr/>
        <a:lstStyle/>
        <a:p>
          <a:endParaRPr lang="ru-RU"/>
        </a:p>
      </dgm:t>
    </dgm:pt>
    <dgm:pt modelId="{E5ACEE54-CB4E-45B4-AC14-8345C2C77F03}" type="pres">
      <dgm:prSet presAssocID="{C5D7F944-D760-479E-984A-D98B07E66995}" presName="firstNode" presStyleLbl="node1" presStyleIdx="0" presStyleCnt="4" custScaleX="83010" custScaleY="91715">
        <dgm:presLayoutVars>
          <dgm:bulletEnabled val="1"/>
        </dgm:presLayoutVars>
      </dgm:prSet>
      <dgm:spPr/>
      <dgm:t>
        <a:bodyPr/>
        <a:lstStyle/>
        <a:p>
          <a:endParaRPr lang="ru-RU"/>
        </a:p>
      </dgm:t>
    </dgm:pt>
    <dgm:pt modelId="{4797D312-9AA7-474B-8327-F009AF15C01B}" type="pres">
      <dgm:prSet presAssocID="{6B10B7F9-6319-4723-846A-8501D98958F4}" presName="sibTrans" presStyleLbl="sibTrans2D1" presStyleIdx="0" presStyleCnt="3"/>
      <dgm:spPr/>
      <dgm:t>
        <a:bodyPr/>
        <a:lstStyle/>
        <a:p>
          <a:endParaRPr lang="ru-RU"/>
        </a:p>
      </dgm:t>
    </dgm:pt>
    <dgm:pt modelId="{8ADFEB86-2961-4D1E-95F1-3733A2B6F77F}" type="pres">
      <dgm:prSet presAssocID="{B1020A9C-D1F3-4CD5-8FD5-F67A7633A688}" presName="middleNode" presStyleCnt="0"/>
      <dgm:spPr/>
    </dgm:pt>
    <dgm:pt modelId="{A000B2BE-FEDA-4528-BCEF-6F82E97DDBD1}" type="pres">
      <dgm:prSet presAssocID="{B1020A9C-D1F3-4CD5-8FD5-F67A7633A688}" presName="padding" presStyleLbl="node1" presStyleIdx="0" presStyleCnt="4"/>
      <dgm:spPr/>
    </dgm:pt>
    <dgm:pt modelId="{C5F1A2A7-F6DF-4A59-A553-38B3B4C47842}" type="pres">
      <dgm:prSet presAssocID="{B1020A9C-D1F3-4CD5-8FD5-F67A7633A688}" presName="shape" presStyleLbl="node1" presStyleIdx="1" presStyleCnt="4" custScaleX="134612" custScaleY="150262">
        <dgm:presLayoutVars>
          <dgm:bulletEnabled val="1"/>
        </dgm:presLayoutVars>
      </dgm:prSet>
      <dgm:spPr/>
      <dgm:t>
        <a:bodyPr/>
        <a:lstStyle/>
        <a:p>
          <a:endParaRPr lang="ru-RU"/>
        </a:p>
      </dgm:t>
    </dgm:pt>
    <dgm:pt modelId="{1356469B-8CB3-4BF3-8038-3E60A76392AF}" type="pres">
      <dgm:prSet presAssocID="{5F9F86E5-BBFD-4548-B4D2-1AFF73FAC024}" presName="sibTrans" presStyleLbl="sibTrans2D1" presStyleIdx="1" presStyleCnt="3"/>
      <dgm:spPr/>
      <dgm:t>
        <a:bodyPr/>
        <a:lstStyle/>
        <a:p>
          <a:endParaRPr lang="ru-RU"/>
        </a:p>
      </dgm:t>
    </dgm:pt>
    <dgm:pt modelId="{D534C932-075A-4AD8-A3EC-2E8A3DD59DDD}" type="pres">
      <dgm:prSet presAssocID="{5FACC80E-0798-4021-9FB9-CA0520ECAF14}" presName="middleNode" presStyleCnt="0"/>
      <dgm:spPr/>
    </dgm:pt>
    <dgm:pt modelId="{4E906E09-2467-4BAA-A90D-678245AA561C}" type="pres">
      <dgm:prSet presAssocID="{5FACC80E-0798-4021-9FB9-CA0520ECAF14}" presName="padding" presStyleLbl="node1" presStyleIdx="1" presStyleCnt="4"/>
      <dgm:spPr/>
    </dgm:pt>
    <dgm:pt modelId="{FFF0D79D-800F-4985-AEAC-A09E52F9EF98}" type="pres">
      <dgm:prSet presAssocID="{5FACC80E-0798-4021-9FB9-CA0520ECAF14}" presName="shape" presStyleLbl="node1" presStyleIdx="2" presStyleCnt="4" custScaleX="135353" custScaleY="139004">
        <dgm:presLayoutVars>
          <dgm:bulletEnabled val="1"/>
        </dgm:presLayoutVars>
      </dgm:prSet>
      <dgm:spPr/>
      <dgm:t>
        <a:bodyPr/>
        <a:lstStyle/>
        <a:p>
          <a:endParaRPr lang="ru-RU"/>
        </a:p>
      </dgm:t>
    </dgm:pt>
    <dgm:pt modelId="{6491CFC4-837E-48B7-90D2-640F2F028430}" type="pres">
      <dgm:prSet presAssocID="{A38BF4DF-6594-49D5-A45D-9ABFD6A70C33}" presName="sibTrans" presStyleLbl="sibTrans2D1" presStyleIdx="2" presStyleCnt="3"/>
      <dgm:spPr/>
      <dgm:t>
        <a:bodyPr/>
        <a:lstStyle/>
        <a:p>
          <a:endParaRPr lang="ru-RU"/>
        </a:p>
      </dgm:t>
    </dgm:pt>
    <dgm:pt modelId="{0AC7BC69-EECA-450E-AF7F-393364085B9F}" type="pres">
      <dgm:prSet presAssocID="{207C2723-CF55-4C43-B386-DD64A04AF77B}" presName="lastNode" presStyleLbl="node1" presStyleIdx="3" presStyleCnt="4" custScaleY="86455" custLinFactX="-44418" custLinFactNeighborX="-100000" custLinFactNeighborY="-1001">
        <dgm:presLayoutVars>
          <dgm:bulletEnabled val="1"/>
        </dgm:presLayoutVars>
      </dgm:prSet>
      <dgm:spPr/>
      <dgm:t>
        <a:bodyPr/>
        <a:lstStyle/>
        <a:p>
          <a:endParaRPr lang="ru-RU"/>
        </a:p>
      </dgm:t>
    </dgm:pt>
  </dgm:ptLst>
  <dgm:cxnLst>
    <dgm:cxn modelId="{E6DF4EF4-DF31-48A4-8DB7-2468B49B369E}" srcId="{81806DEA-45FE-4E68-88CE-2AD91CF04C98}" destId="{C5D7F944-D760-479E-984A-D98B07E66995}" srcOrd="0" destOrd="0" parTransId="{7147A8CE-E40A-455B-8994-663CEDF2FCB3}" sibTransId="{6B10B7F9-6319-4723-846A-8501D98958F4}"/>
    <dgm:cxn modelId="{9BC7B11C-87F1-4385-9C1C-085F39972B03}" srcId="{81806DEA-45FE-4E68-88CE-2AD91CF04C98}" destId="{B1020A9C-D1F3-4CD5-8FD5-F67A7633A688}" srcOrd="1" destOrd="0" parTransId="{171DBCE1-CD06-4F9A-B733-DE033DD0C67F}" sibTransId="{5F9F86E5-BBFD-4548-B4D2-1AFF73FAC024}"/>
    <dgm:cxn modelId="{242066A3-3C58-40DF-B172-CA0545200D24}" type="presOf" srcId="{81806DEA-45FE-4E68-88CE-2AD91CF04C98}" destId="{6F49AEA5-25FC-410B-8D52-360F551BB7CF}" srcOrd="0" destOrd="0" presId="urn:microsoft.com/office/officeart/2005/8/layout/bProcess2"/>
    <dgm:cxn modelId="{CE18F3ED-0BC3-4BFE-92FA-D2D50F664D85}" type="presOf" srcId="{6B10B7F9-6319-4723-846A-8501D98958F4}" destId="{4797D312-9AA7-474B-8327-F009AF15C01B}" srcOrd="0" destOrd="0" presId="urn:microsoft.com/office/officeart/2005/8/layout/bProcess2"/>
    <dgm:cxn modelId="{9BB5BA4A-DABC-473C-94FC-86DFE4032F4B}" type="presOf" srcId="{B1020A9C-D1F3-4CD5-8FD5-F67A7633A688}" destId="{C5F1A2A7-F6DF-4A59-A553-38B3B4C47842}" srcOrd="0" destOrd="0" presId="urn:microsoft.com/office/officeart/2005/8/layout/bProcess2"/>
    <dgm:cxn modelId="{636BF014-51B9-4C6B-92B0-444ECA6E4134}" type="presOf" srcId="{A38BF4DF-6594-49D5-A45D-9ABFD6A70C33}" destId="{6491CFC4-837E-48B7-90D2-640F2F028430}" srcOrd="0" destOrd="0" presId="urn:microsoft.com/office/officeart/2005/8/layout/bProcess2"/>
    <dgm:cxn modelId="{78BF6D21-3FDA-4350-B54E-1D829A79AF30}" srcId="{81806DEA-45FE-4E68-88CE-2AD91CF04C98}" destId="{207C2723-CF55-4C43-B386-DD64A04AF77B}" srcOrd="3" destOrd="0" parTransId="{98B52BF0-0745-41C4-B82D-B3AA458AF355}" sibTransId="{007E5F60-8669-444B-836A-59A6E96F4FFC}"/>
    <dgm:cxn modelId="{46C6795D-340D-4ACA-8C28-E8C52FB5EEAF}" type="presOf" srcId="{5FACC80E-0798-4021-9FB9-CA0520ECAF14}" destId="{FFF0D79D-800F-4985-AEAC-A09E52F9EF98}" srcOrd="0" destOrd="0" presId="urn:microsoft.com/office/officeart/2005/8/layout/bProcess2"/>
    <dgm:cxn modelId="{5A30FF57-84C0-488A-A4C4-4D24FA1B9D18}" type="presOf" srcId="{207C2723-CF55-4C43-B386-DD64A04AF77B}" destId="{0AC7BC69-EECA-450E-AF7F-393364085B9F}" srcOrd="0" destOrd="0" presId="urn:microsoft.com/office/officeart/2005/8/layout/bProcess2"/>
    <dgm:cxn modelId="{C09C420A-2430-4E3E-AE9B-49B170ADD127}" srcId="{81806DEA-45FE-4E68-88CE-2AD91CF04C98}" destId="{5FACC80E-0798-4021-9FB9-CA0520ECAF14}" srcOrd="2" destOrd="0" parTransId="{42C6B904-359A-4AE5-A6D0-26E168F5D150}" sibTransId="{A38BF4DF-6594-49D5-A45D-9ABFD6A70C33}"/>
    <dgm:cxn modelId="{CBCA493D-4406-40B1-9EBD-3C7D7F5437E2}" type="presOf" srcId="{5F9F86E5-BBFD-4548-B4D2-1AFF73FAC024}" destId="{1356469B-8CB3-4BF3-8038-3E60A76392AF}" srcOrd="0" destOrd="0" presId="urn:microsoft.com/office/officeart/2005/8/layout/bProcess2"/>
    <dgm:cxn modelId="{B0D39B35-5DC8-4F24-811B-910BC4C451A9}" type="presOf" srcId="{C5D7F944-D760-479E-984A-D98B07E66995}" destId="{E5ACEE54-CB4E-45B4-AC14-8345C2C77F03}" srcOrd="0" destOrd="0" presId="urn:microsoft.com/office/officeart/2005/8/layout/bProcess2"/>
    <dgm:cxn modelId="{FD310EE5-C22F-4597-8F34-310CA1EDBD51}" type="presParOf" srcId="{6F49AEA5-25FC-410B-8D52-360F551BB7CF}" destId="{E5ACEE54-CB4E-45B4-AC14-8345C2C77F03}" srcOrd="0" destOrd="0" presId="urn:microsoft.com/office/officeart/2005/8/layout/bProcess2"/>
    <dgm:cxn modelId="{136D1C2B-4D41-4E2A-A9AE-19E5F53B66C6}" type="presParOf" srcId="{6F49AEA5-25FC-410B-8D52-360F551BB7CF}" destId="{4797D312-9AA7-474B-8327-F009AF15C01B}" srcOrd="1" destOrd="0" presId="urn:microsoft.com/office/officeart/2005/8/layout/bProcess2"/>
    <dgm:cxn modelId="{71685AC4-A511-49BC-8723-B1157DD624EB}" type="presParOf" srcId="{6F49AEA5-25FC-410B-8D52-360F551BB7CF}" destId="{8ADFEB86-2961-4D1E-95F1-3733A2B6F77F}" srcOrd="2" destOrd="0" presId="urn:microsoft.com/office/officeart/2005/8/layout/bProcess2"/>
    <dgm:cxn modelId="{62BCA393-3B9A-4C99-9F6B-89D9351CD1D1}" type="presParOf" srcId="{8ADFEB86-2961-4D1E-95F1-3733A2B6F77F}" destId="{A000B2BE-FEDA-4528-BCEF-6F82E97DDBD1}" srcOrd="0" destOrd="0" presId="urn:microsoft.com/office/officeart/2005/8/layout/bProcess2"/>
    <dgm:cxn modelId="{E591D8A9-9338-47EC-8C98-33C9126F5C03}" type="presParOf" srcId="{8ADFEB86-2961-4D1E-95F1-3733A2B6F77F}" destId="{C5F1A2A7-F6DF-4A59-A553-38B3B4C47842}" srcOrd="1" destOrd="0" presId="urn:microsoft.com/office/officeart/2005/8/layout/bProcess2"/>
    <dgm:cxn modelId="{F741E9D7-D250-4D0C-A6CB-5461C6321C48}" type="presParOf" srcId="{6F49AEA5-25FC-410B-8D52-360F551BB7CF}" destId="{1356469B-8CB3-4BF3-8038-3E60A76392AF}" srcOrd="3" destOrd="0" presId="urn:microsoft.com/office/officeart/2005/8/layout/bProcess2"/>
    <dgm:cxn modelId="{A401D741-4454-49C7-9454-3B0FE4BA2FD4}" type="presParOf" srcId="{6F49AEA5-25FC-410B-8D52-360F551BB7CF}" destId="{D534C932-075A-4AD8-A3EC-2E8A3DD59DDD}" srcOrd="4" destOrd="0" presId="urn:microsoft.com/office/officeart/2005/8/layout/bProcess2"/>
    <dgm:cxn modelId="{A0DC9188-F2F2-4F1C-95F2-240760C844BF}" type="presParOf" srcId="{D534C932-075A-4AD8-A3EC-2E8A3DD59DDD}" destId="{4E906E09-2467-4BAA-A90D-678245AA561C}" srcOrd="0" destOrd="0" presId="urn:microsoft.com/office/officeart/2005/8/layout/bProcess2"/>
    <dgm:cxn modelId="{8751E4C7-F088-4DE7-984E-5CD3D3E1122E}" type="presParOf" srcId="{D534C932-075A-4AD8-A3EC-2E8A3DD59DDD}" destId="{FFF0D79D-800F-4985-AEAC-A09E52F9EF98}" srcOrd="1" destOrd="0" presId="urn:microsoft.com/office/officeart/2005/8/layout/bProcess2"/>
    <dgm:cxn modelId="{3AA0E242-DA32-4528-903B-ACCA26915ED1}" type="presParOf" srcId="{6F49AEA5-25FC-410B-8D52-360F551BB7CF}" destId="{6491CFC4-837E-48B7-90D2-640F2F028430}" srcOrd="5" destOrd="0" presId="urn:microsoft.com/office/officeart/2005/8/layout/bProcess2"/>
    <dgm:cxn modelId="{8D6A476B-88A7-4DFD-9E2B-91759A76FE3A}" type="presParOf" srcId="{6F49AEA5-25FC-410B-8D52-360F551BB7CF}" destId="{0AC7BC69-EECA-450E-AF7F-393364085B9F}" srcOrd="6" destOrd="0" presId="urn:microsoft.com/office/officeart/2005/8/layout/bProcess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792E207B-8830-4C5B-B402-A1990EDF1798}"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ru-RU"/>
        </a:p>
      </dgm:t>
    </dgm:pt>
    <dgm:pt modelId="{049DF321-1452-467C-92C0-36855B78487E}">
      <dgm:prSet/>
      <dgm:spPr/>
      <dgm:t>
        <a:bodyPr/>
        <a:lstStyle/>
        <a:p>
          <a:pPr algn="ctr" rtl="0"/>
          <a:r>
            <a:rPr lang="ru-RU" b="1" dirty="0" smtClean="0"/>
            <a:t>Нарушения, влекущие административную ответственность</a:t>
          </a:r>
          <a:endParaRPr lang="ru-RU" b="1" dirty="0"/>
        </a:p>
      </dgm:t>
    </dgm:pt>
    <dgm:pt modelId="{5634FEC9-1700-4782-AB3E-1BD543203364}" type="parTrans" cxnId="{68B0F74C-07BA-4DDE-80EF-FA09A4172B2D}">
      <dgm:prSet/>
      <dgm:spPr/>
      <dgm:t>
        <a:bodyPr/>
        <a:lstStyle/>
        <a:p>
          <a:endParaRPr lang="ru-RU"/>
        </a:p>
      </dgm:t>
    </dgm:pt>
    <dgm:pt modelId="{AA3F6D51-6351-4B1B-B57B-2CF9B0EE3B1E}" type="sibTrans" cxnId="{68B0F74C-07BA-4DDE-80EF-FA09A4172B2D}">
      <dgm:prSet/>
      <dgm:spPr/>
      <dgm:t>
        <a:bodyPr/>
        <a:lstStyle/>
        <a:p>
          <a:endParaRPr lang="ru-RU"/>
        </a:p>
      </dgm:t>
    </dgm:pt>
    <dgm:pt modelId="{80972AAF-774A-4CB8-B03D-537F5483D441}" type="pres">
      <dgm:prSet presAssocID="{792E207B-8830-4C5B-B402-A1990EDF1798}" presName="linear" presStyleCnt="0">
        <dgm:presLayoutVars>
          <dgm:animLvl val="lvl"/>
          <dgm:resizeHandles val="exact"/>
        </dgm:presLayoutVars>
      </dgm:prSet>
      <dgm:spPr/>
      <dgm:t>
        <a:bodyPr/>
        <a:lstStyle/>
        <a:p>
          <a:endParaRPr lang="ru-RU"/>
        </a:p>
      </dgm:t>
    </dgm:pt>
    <dgm:pt modelId="{6C29EE0C-77D6-49DC-A3A1-35E39CEEDC68}" type="pres">
      <dgm:prSet presAssocID="{049DF321-1452-467C-92C0-36855B78487E}" presName="parentText" presStyleLbl="node1" presStyleIdx="0" presStyleCnt="1">
        <dgm:presLayoutVars>
          <dgm:chMax val="0"/>
          <dgm:bulletEnabled val="1"/>
        </dgm:presLayoutVars>
      </dgm:prSet>
      <dgm:spPr/>
      <dgm:t>
        <a:bodyPr/>
        <a:lstStyle/>
        <a:p>
          <a:endParaRPr lang="ru-RU"/>
        </a:p>
      </dgm:t>
    </dgm:pt>
  </dgm:ptLst>
  <dgm:cxnLst>
    <dgm:cxn modelId="{0B8A3D39-4A9D-44B1-B271-841863F6C4A5}" type="presOf" srcId="{049DF321-1452-467C-92C0-36855B78487E}" destId="{6C29EE0C-77D6-49DC-A3A1-35E39CEEDC68}" srcOrd="0" destOrd="0" presId="urn:microsoft.com/office/officeart/2005/8/layout/vList2"/>
    <dgm:cxn modelId="{68B0F74C-07BA-4DDE-80EF-FA09A4172B2D}" srcId="{792E207B-8830-4C5B-B402-A1990EDF1798}" destId="{049DF321-1452-467C-92C0-36855B78487E}" srcOrd="0" destOrd="0" parTransId="{5634FEC9-1700-4782-AB3E-1BD543203364}" sibTransId="{AA3F6D51-6351-4B1B-B57B-2CF9B0EE3B1E}"/>
    <dgm:cxn modelId="{B70B6083-C2B4-4577-B43B-C54888DAFF10}" type="presOf" srcId="{792E207B-8830-4C5B-B402-A1990EDF1798}" destId="{80972AAF-774A-4CB8-B03D-537F5483D441}" srcOrd="0" destOrd="0" presId="urn:microsoft.com/office/officeart/2005/8/layout/vList2"/>
    <dgm:cxn modelId="{2C69B624-67C6-4849-89D6-4707BD59707E}" type="presParOf" srcId="{80972AAF-774A-4CB8-B03D-537F5483D441}" destId="{6C29EE0C-77D6-49DC-A3A1-35E39CEEDC68}" srcOrd="0" destOrd="0" presId="urn:microsoft.com/office/officeart/2005/8/layout/vList2"/>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395F376B-AF1B-475B-9F0F-B7A253DFDE55}" type="doc">
      <dgm:prSet loTypeId="urn:microsoft.com/office/officeart/2005/8/layout/hProcess11" loCatId="process" qsTypeId="urn:microsoft.com/office/officeart/2005/8/quickstyle/simple1" qsCatId="simple" csTypeId="urn:microsoft.com/office/officeart/2005/8/colors/accent1_2" csCatId="accent1"/>
      <dgm:spPr/>
      <dgm:t>
        <a:bodyPr/>
        <a:lstStyle/>
        <a:p>
          <a:endParaRPr lang="ru-RU"/>
        </a:p>
      </dgm:t>
    </dgm:pt>
    <dgm:pt modelId="{88DD0E98-FA25-4FDD-987F-509F08C2B847}">
      <dgm:prSet/>
      <dgm:spPr/>
      <dgm:t>
        <a:bodyPr/>
        <a:lstStyle/>
        <a:p>
          <a:pPr rtl="0"/>
          <a:r>
            <a:rPr lang="ru-RU" dirty="0" smtClean="0"/>
            <a:t>Содержание устава не соответствует требованиям законодательства </a:t>
          </a:r>
          <a:endParaRPr lang="ru-RU" dirty="0"/>
        </a:p>
      </dgm:t>
    </dgm:pt>
    <dgm:pt modelId="{9CB6ED75-A0AF-470A-94E8-8B8DED68FF1D}" type="parTrans" cxnId="{6DE391C8-FAB0-4682-A86B-5983EB73A833}">
      <dgm:prSet/>
      <dgm:spPr/>
      <dgm:t>
        <a:bodyPr/>
        <a:lstStyle/>
        <a:p>
          <a:endParaRPr lang="ru-RU"/>
        </a:p>
      </dgm:t>
    </dgm:pt>
    <dgm:pt modelId="{2C81AF82-B332-4BE1-909A-633B707394CA}" type="sibTrans" cxnId="{6DE391C8-FAB0-4682-A86B-5983EB73A833}">
      <dgm:prSet/>
      <dgm:spPr/>
      <dgm:t>
        <a:bodyPr/>
        <a:lstStyle/>
        <a:p>
          <a:endParaRPr lang="ru-RU"/>
        </a:p>
      </dgm:t>
    </dgm:pt>
    <dgm:pt modelId="{9569DB3C-1A03-4795-985E-7231B9EA02A2}">
      <dgm:prSet/>
      <dgm:spPr/>
      <dgm:t>
        <a:bodyPr/>
        <a:lstStyle/>
        <a:p>
          <a:pPr rtl="0"/>
          <a:r>
            <a:rPr lang="ru-RU" dirty="0" smtClean="0"/>
            <a:t>ст. 14 Закона от 12 января 1996 г. № 7-ФЗ</a:t>
          </a:r>
          <a:endParaRPr lang="ru-RU" dirty="0"/>
        </a:p>
      </dgm:t>
    </dgm:pt>
    <dgm:pt modelId="{DF1FB148-804C-412C-8F05-0A8E4324CA1A}" type="parTrans" cxnId="{9EA8B4F5-8BFE-4B58-920C-74E7FB3E088B}">
      <dgm:prSet/>
      <dgm:spPr/>
      <dgm:t>
        <a:bodyPr/>
        <a:lstStyle/>
        <a:p>
          <a:endParaRPr lang="ru-RU"/>
        </a:p>
      </dgm:t>
    </dgm:pt>
    <dgm:pt modelId="{1A2CB1D5-2021-4ED8-93FA-5C272BE746A4}" type="sibTrans" cxnId="{9EA8B4F5-8BFE-4B58-920C-74E7FB3E088B}">
      <dgm:prSet/>
      <dgm:spPr/>
      <dgm:t>
        <a:bodyPr/>
        <a:lstStyle/>
        <a:p>
          <a:endParaRPr lang="ru-RU"/>
        </a:p>
      </dgm:t>
    </dgm:pt>
    <dgm:pt modelId="{C29962A3-707C-40ED-9815-BF339248607A}">
      <dgm:prSet/>
      <dgm:spPr/>
      <dgm:t>
        <a:bodyPr/>
        <a:lstStyle/>
        <a:p>
          <a:pPr rtl="0"/>
          <a:r>
            <a:rPr lang="ru-RU" dirty="0" smtClean="0"/>
            <a:t>ч. 2 ст. 25 Закона от 29 декабря 2012 г. № 273-ФЗ</a:t>
          </a:r>
          <a:endParaRPr lang="ru-RU" dirty="0"/>
        </a:p>
      </dgm:t>
    </dgm:pt>
    <dgm:pt modelId="{6842156F-223F-4CF6-A7D8-46BD573AE5A9}" type="parTrans" cxnId="{8E04D697-6B22-4717-BF7F-B5116D480495}">
      <dgm:prSet/>
      <dgm:spPr/>
      <dgm:t>
        <a:bodyPr/>
        <a:lstStyle/>
        <a:p>
          <a:endParaRPr lang="ru-RU"/>
        </a:p>
      </dgm:t>
    </dgm:pt>
    <dgm:pt modelId="{FED48126-DAB3-4506-A667-3F4925089073}" type="sibTrans" cxnId="{8E04D697-6B22-4717-BF7F-B5116D480495}">
      <dgm:prSet/>
      <dgm:spPr/>
      <dgm:t>
        <a:bodyPr/>
        <a:lstStyle/>
        <a:p>
          <a:endParaRPr lang="ru-RU"/>
        </a:p>
      </dgm:t>
    </dgm:pt>
    <dgm:pt modelId="{B9424964-0AFE-4BD3-84C7-9D3B788E05ED}">
      <dgm:prSet/>
      <dgm:spPr/>
      <dgm:t>
        <a:bodyPr/>
        <a:lstStyle/>
        <a:p>
          <a:pPr rtl="0"/>
          <a:r>
            <a:rPr lang="ru-RU" dirty="0" smtClean="0"/>
            <a:t>Предписание </a:t>
          </a:r>
          <a:endParaRPr lang="ru-RU" dirty="0"/>
        </a:p>
      </dgm:t>
    </dgm:pt>
    <dgm:pt modelId="{F311B674-2B94-4026-ABE4-AE47395FA42E}" type="parTrans" cxnId="{C2A7A8FA-EF0E-4C49-A42C-7B89A7311800}">
      <dgm:prSet/>
      <dgm:spPr/>
      <dgm:t>
        <a:bodyPr/>
        <a:lstStyle/>
        <a:p>
          <a:endParaRPr lang="ru-RU"/>
        </a:p>
      </dgm:t>
    </dgm:pt>
    <dgm:pt modelId="{6D2C4BD6-80A4-4DFC-AAF0-97254E109C61}" type="sibTrans" cxnId="{C2A7A8FA-EF0E-4C49-A42C-7B89A7311800}">
      <dgm:prSet/>
      <dgm:spPr/>
      <dgm:t>
        <a:bodyPr/>
        <a:lstStyle/>
        <a:p>
          <a:endParaRPr lang="ru-RU"/>
        </a:p>
      </dgm:t>
    </dgm:pt>
    <dgm:pt modelId="{C4D8E8EA-99D2-4910-91A9-E588AEE65EB0}" type="pres">
      <dgm:prSet presAssocID="{395F376B-AF1B-475B-9F0F-B7A253DFDE55}" presName="Name0" presStyleCnt="0">
        <dgm:presLayoutVars>
          <dgm:dir/>
          <dgm:resizeHandles val="exact"/>
        </dgm:presLayoutVars>
      </dgm:prSet>
      <dgm:spPr/>
      <dgm:t>
        <a:bodyPr/>
        <a:lstStyle/>
        <a:p>
          <a:endParaRPr lang="ru-RU"/>
        </a:p>
      </dgm:t>
    </dgm:pt>
    <dgm:pt modelId="{80A41A2C-447A-4007-A8AC-F5F6F0935A5C}" type="pres">
      <dgm:prSet presAssocID="{395F376B-AF1B-475B-9F0F-B7A253DFDE55}" presName="arrow" presStyleLbl="bgShp" presStyleIdx="0" presStyleCnt="1"/>
      <dgm:spPr/>
    </dgm:pt>
    <dgm:pt modelId="{61D36B14-98E7-4F8D-8890-28BE985459ED}" type="pres">
      <dgm:prSet presAssocID="{395F376B-AF1B-475B-9F0F-B7A253DFDE55}" presName="points" presStyleCnt="0"/>
      <dgm:spPr/>
    </dgm:pt>
    <dgm:pt modelId="{31DD1900-1185-4638-8815-EC050CFC9DC2}" type="pres">
      <dgm:prSet presAssocID="{88DD0E98-FA25-4FDD-987F-509F08C2B847}" presName="compositeA" presStyleCnt="0"/>
      <dgm:spPr/>
    </dgm:pt>
    <dgm:pt modelId="{5A97D70E-149A-48D7-9AD9-2F06B31C707B}" type="pres">
      <dgm:prSet presAssocID="{88DD0E98-FA25-4FDD-987F-509F08C2B847}" presName="textA" presStyleLbl="revTx" presStyleIdx="0" presStyleCnt="4">
        <dgm:presLayoutVars>
          <dgm:bulletEnabled val="1"/>
        </dgm:presLayoutVars>
      </dgm:prSet>
      <dgm:spPr/>
      <dgm:t>
        <a:bodyPr/>
        <a:lstStyle/>
        <a:p>
          <a:endParaRPr lang="ru-RU"/>
        </a:p>
      </dgm:t>
    </dgm:pt>
    <dgm:pt modelId="{D6F63D4F-9D12-4366-8A1C-24DA7EFF08FB}" type="pres">
      <dgm:prSet presAssocID="{88DD0E98-FA25-4FDD-987F-509F08C2B847}" presName="circleA" presStyleLbl="node1" presStyleIdx="0" presStyleCnt="4"/>
      <dgm:spPr/>
    </dgm:pt>
    <dgm:pt modelId="{0A53ACF2-EF33-4C6F-B5F0-7AF64AD8FFBE}" type="pres">
      <dgm:prSet presAssocID="{88DD0E98-FA25-4FDD-987F-509F08C2B847}" presName="spaceA" presStyleCnt="0"/>
      <dgm:spPr/>
    </dgm:pt>
    <dgm:pt modelId="{AF740650-4910-4E6E-9E4D-8494A24E5E0D}" type="pres">
      <dgm:prSet presAssocID="{2C81AF82-B332-4BE1-909A-633B707394CA}" presName="space" presStyleCnt="0"/>
      <dgm:spPr/>
    </dgm:pt>
    <dgm:pt modelId="{9874433C-E3DC-46CC-8DF4-9C010A62AB27}" type="pres">
      <dgm:prSet presAssocID="{9569DB3C-1A03-4795-985E-7231B9EA02A2}" presName="compositeB" presStyleCnt="0"/>
      <dgm:spPr/>
    </dgm:pt>
    <dgm:pt modelId="{AE9BA8D3-D3D0-4AFB-AF87-D32E57733E4A}" type="pres">
      <dgm:prSet presAssocID="{9569DB3C-1A03-4795-985E-7231B9EA02A2}" presName="textB" presStyleLbl="revTx" presStyleIdx="1" presStyleCnt="4">
        <dgm:presLayoutVars>
          <dgm:bulletEnabled val="1"/>
        </dgm:presLayoutVars>
      </dgm:prSet>
      <dgm:spPr/>
      <dgm:t>
        <a:bodyPr/>
        <a:lstStyle/>
        <a:p>
          <a:endParaRPr lang="ru-RU"/>
        </a:p>
      </dgm:t>
    </dgm:pt>
    <dgm:pt modelId="{BEBD66CB-ABF0-47E7-9CC7-955611A1AD08}" type="pres">
      <dgm:prSet presAssocID="{9569DB3C-1A03-4795-985E-7231B9EA02A2}" presName="circleB" presStyleLbl="node1" presStyleIdx="1" presStyleCnt="4"/>
      <dgm:spPr/>
    </dgm:pt>
    <dgm:pt modelId="{DD792CC8-B7F8-487B-93BB-2CB81BA92CC6}" type="pres">
      <dgm:prSet presAssocID="{9569DB3C-1A03-4795-985E-7231B9EA02A2}" presName="spaceB" presStyleCnt="0"/>
      <dgm:spPr/>
    </dgm:pt>
    <dgm:pt modelId="{260A2F07-C4FF-413B-BF1B-9656EAEEBB35}" type="pres">
      <dgm:prSet presAssocID="{1A2CB1D5-2021-4ED8-93FA-5C272BE746A4}" presName="space" presStyleCnt="0"/>
      <dgm:spPr/>
    </dgm:pt>
    <dgm:pt modelId="{60EB18DC-FB54-4796-84B3-14B745875381}" type="pres">
      <dgm:prSet presAssocID="{C29962A3-707C-40ED-9815-BF339248607A}" presName="compositeA" presStyleCnt="0"/>
      <dgm:spPr/>
    </dgm:pt>
    <dgm:pt modelId="{57407F31-5EF6-414F-9215-F7745AB58789}" type="pres">
      <dgm:prSet presAssocID="{C29962A3-707C-40ED-9815-BF339248607A}" presName="textA" presStyleLbl="revTx" presStyleIdx="2" presStyleCnt="4">
        <dgm:presLayoutVars>
          <dgm:bulletEnabled val="1"/>
        </dgm:presLayoutVars>
      </dgm:prSet>
      <dgm:spPr/>
      <dgm:t>
        <a:bodyPr/>
        <a:lstStyle/>
        <a:p>
          <a:endParaRPr lang="ru-RU"/>
        </a:p>
      </dgm:t>
    </dgm:pt>
    <dgm:pt modelId="{CE7FC2B9-903F-4D4A-8A1B-93B351969A2C}" type="pres">
      <dgm:prSet presAssocID="{C29962A3-707C-40ED-9815-BF339248607A}" presName="circleA" presStyleLbl="node1" presStyleIdx="2" presStyleCnt="4"/>
      <dgm:spPr/>
    </dgm:pt>
    <dgm:pt modelId="{BEE6269B-315C-4522-86F1-0B3EC8374785}" type="pres">
      <dgm:prSet presAssocID="{C29962A3-707C-40ED-9815-BF339248607A}" presName="spaceA" presStyleCnt="0"/>
      <dgm:spPr/>
    </dgm:pt>
    <dgm:pt modelId="{E9921904-5F2C-4DC0-8C91-C5CEFC3AE030}" type="pres">
      <dgm:prSet presAssocID="{FED48126-DAB3-4506-A667-3F4925089073}" presName="space" presStyleCnt="0"/>
      <dgm:spPr/>
    </dgm:pt>
    <dgm:pt modelId="{7C5DE53D-7C87-4B22-BB34-D5AFBE774BE6}" type="pres">
      <dgm:prSet presAssocID="{B9424964-0AFE-4BD3-84C7-9D3B788E05ED}" presName="compositeB" presStyleCnt="0"/>
      <dgm:spPr/>
    </dgm:pt>
    <dgm:pt modelId="{43E77D3E-49A3-4BA2-95B0-2B330A483E0F}" type="pres">
      <dgm:prSet presAssocID="{B9424964-0AFE-4BD3-84C7-9D3B788E05ED}" presName="textB" presStyleLbl="revTx" presStyleIdx="3" presStyleCnt="4">
        <dgm:presLayoutVars>
          <dgm:bulletEnabled val="1"/>
        </dgm:presLayoutVars>
      </dgm:prSet>
      <dgm:spPr/>
      <dgm:t>
        <a:bodyPr/>
        <a:lstStyle/>
        <a:p>
          <a:endParaRPr lang="ru-RU"/>
        </a:p>
      </dgm:t>
    </dgm:pt>
    <dgm:pt modelId="{E7B0449B-05D6-4FAD-9048-7A0271B424CB}" type="pres">
      <dgm:prSet presAssocID="{B9424964-0AFE-4BD3-84C7-9D3B788E05ED}" presName="circleB" presStyleLbl="node1" presStyleIdx="3" presStyleCnt="4"/>
      <dgm:spPr/>
    </dgm:pt>
    <dgm:pt modelId="{DB01B28C-E97B-4E0A-9AEA-E2BF4105953D}" type="pres">
      <dgm:prSet presAssocID="{B9424964-0AFE-4BD3-84C7-9D3B788E05ED}" presName="spaceB" presStyleCnt="0"/>
      <dgm:spPr/>
    </dgm:pt>
  </dgm:ptLst>
  <dgm:cxnLst>
    <dgm:cxn modelId="{8E04D697-6B22-4717-BF7F-B5116D480495}" srcId="{395F376B-AF1B-475B-9F0F-B7A253DFDE55}" destId="{C29962A3-707C-40ED-9815-BF339248607A}" srcOrd="2" destOrd="0" parTransId="{6842156F-223F-4CF6-A7D8-46BD573AE5A9}" sibTransId="{FED48126-DAB3-4506-A667-3F4925089073}"/>
    <dgm:cxn modelId="{C2A7A8FA-EF0E-4C49-A42C-7B89A7311800}" srcId="{395F376B-AF1B-475B-9F0F-B7A253DFDE55}" destId="{B9424964-0AFE-4BD3-84C7-9D3B788E05ED}" srcOrd="3" destOrd="0" parTransId="{F311B674-2B94-4026-ABE4-AE47395FA42E}" sibTransId="{6D2C4BD6-80A4-4DFC-AAF0-97254E109C61}"/>
    <dgm:cxn modelId="{D7A6BB49-5BF5-4AB5-97AB-48FE7C0FFA30}" type="presOf" srcId="{88DD0E98-FA25-4FDD-987F-509F08C2B847}" destId="{5A97D70E-149A-48D7-9AD9-2F06B31C707B}" srcOrd="0" destOrd="0" presId="urn:microsoft.com/office/officeart/2005/8/layout/hProcess11"/>
    <dgm:cxn modelId="{3473C7F1-3B6D-4F5B-B30F-F35C892373B9}" type="presOf" srcId="{9569DB3C-1A03-4795-985E-7231B9EA02A2}" destId="{AE9BA8D3-D3D0-4AFB-AF87-D32E57733E4A}" srcOrd="0" destOrd="0" presId="urn:microsoft.com/office/officeart/2005/8/layout/hProcess11"/>
    <dgm:cxn modelId="{9EA8B4F5-8BFE-4B58-920C-74E7FB3E088B}" srcId="{395F376B-AF1B-475B-9F0F-B7A253DFDE55}" destId="{9569DB3C-1A03-4795-985E-7231B9EA02A2}" srcOrd="1" destOrd="0" parTransId="{DF1FB148-804C-412C-8F05-0A8E4324CA1A}" sibTransId="{1A2CB1D5-2021-4ED8-93FA-5C272BE746A4}"/>
    <dgm:cxn modelId="{EE9DA561-9506-4D6E-A1C6-501E35AD19DD}" type="presOf" srcId="{395F376B-AF1B-475B-9F0F-B7A253DFDE55}" destId="{C4D8E8EA-99D2-4910-91A9-E588AEE65EB0}" srcOrd="0" destOrd="0" presId="urn:microsoft.com/office/officeart/2005/8/layout/hProcess11"/>
    <dgm:cxn modelId="{6DE391C8-FAB0-4682-A86B-5983EB73A833}" srcId="{395F376B-AF1B-475B-9F0F-B7A253DFDE55}" destId="{88DD0E98-FA25-4FDD-987F-509F08C2B847}" srcOrd="0" destOrd="0" parTransId="{9CB6ED75-A0AF-470A-94E8-8B8DED68FF1D}" sibTransId="{2C81AF82-B332-4BE1-909A-633B707394CA}"/>
    <dgm:cxn modelId="{921493CD-E4B6-4523-80CC-2EDCA92BEFE9}" type="presOf" srcId="{C29962A3-707C-40ED-9815-BF339248607A}" destId="{57407F31-5EF6-414F-9215-F7745AB58789}" srcOrd="0" destOrd="0" presId="urn:microsoft.com/office/officeart/2005/8/layout/hProcess11"/>
    <dgm:cxn modelId="{98385B6A-1F85-44D4-8C23-0A6E8A682E49}" type="presOf" srcId="{B9424964-0AFE-4BD3-84C7-9D3B788E05ED}" destId="{43E77D3E-49A3-4BA2-95B0-2B330A483E0F}" srcOrd="0" destOrd="0" presId="urn:microsoft.com/office/officeart/2005/8/layout/hProcess11"/>
    <dgm:cxn modelId="{6C136491-77A3-4FD0-9961-2A021FF10B31}" type="presParOf" srcId="{C4D8E8EA-99D2-4910-91A9-E588AEE65EB0}" destId="{80A41A2C-447A-4007-A8AC-F5F6F0935A5C}" srcOrd="0" destOrd="0" presId="urn:microsoft.com/office/officeart/2005/8/layout/hProcess11"/>
    <dgm:cxn modelId="{41C5103A-AC55-4DC7-AB88-FA181B8D1C8C}" type="presParOf" srcId="{C4D8E8EA-99D2-4910-91A9-E588AEE65EB0}" destId="{61D36B14-98E7-4F8D-8890-28BE985459ED}" srcOrd="1" destOrd="0" presId="urn:microsoft.com/office/officeart/2005/8/layout/hProcess11"/>
    <dgm:cxn modelId="{E631D87C-A579-4C4D-859C-7287ED592BED}" type="presParOf" srcId="{61D36B14-98E7-4F8D-8890-28BE985459ED}" destId="{31DD1900-1185-4638-8815-EC050CFC9DC2}" srcOrd="0" destOrd="0" presId="urn:microsoft.com/office/officeart/2005/8/layout/hProcess11"/>
    <dgm:cxn modelId="{8F402F57-FB33-4C1C-A9AE-26CF414B3234}" type="presParOf" srcId="{31DD1900-1185-4638-8815-EC050CFC9DC2}" destId="{5A97D70E-149A-48D7-9AD9-2F06B31C707B}" srcOrd="0" destOrd="0" presId="urn:microsoft.com/office/officeart/2005/8/layout/hProcess11"/>
    <dgm:cxn modelId="{819014F3-F8A5-416F-9F31-769E1C7B21B1}" type="presParOf" srcId="{31DD1900-1185-4638-8815-EC050CFC9DC2}" destId="{D6F63D4F-9D12-4366-8A1C-24DA7EFF08FB}" srcOrd="1" destOrd="0" presId="urn:microsoft.com/office/officeart/2005/8/layout/hProcess11"/>
    <dgm:cxn modelId="{829A0B1F-B69A-4750-BC2A-211BED0C045C}" type="presParOf" srcId="{31DD1900-1185-4638-8815-EC050CFC9DC2}" destId="{0A53ACF2-EF33-4C6F-B5F0-7AF64AD8FFBE}" srcOrd="2" destOrd="0" presId="urn:microsoft.com/office/officeart/2005/8/layout/hProcess11"/>
    <dgm:cxn modelId="{78B5AABB-BF82-4504-94BE-A4FB551B3C1B}" type="presParOf" srcId="{61D36B14-98E7-4F8D-8890-28BE985459ED}" destId="{AF740650-4910-4E6E-9E4D-8494A24E5E0D}" srcOrd="1" destOrd="0" presId="urn:microsoft.com/office/officeart/2005/8/layout/hProcess11"/>
    <dgm:cxn modelId="{DC13F591-A65A-4A92-B00B-EF3252311644}" type="presParOf" srcId="{61D36B14-98E7-4F8D-8890-28BE985459ED}" destId="{9874433C-E3DC-46CC-8DF4-9C010A62AB27}" srcOrd="2" destOrd="0" presId="urn:microsoft.com/office/officeart/2005/8/layout/hProcess11"/>
    <dgm:cxn modelId="{A7016B90-94FB-4704-A68F-BAC6A9D1E4D9}" type="presParOf" srcId="{9874433C-E3DC-46CC-8DF4-9C010A62AB27}" destId="{AE9BA8D3-D3D0-4AFB-AF87-D32E57733E4A}" srcOrd="0" destOrd="0" presId="urn:microsoft.com/office/officeart/2005/8/layout/hProcess11"/>
    <dgm:cxn modelId="{1CED5947-B133-4CB2-A4EB-D45B839B4C18}" type="presParOf" srcId="{9874433C-E3DC-46CC-8DF4-9C010A62AB27}" destId="{BEBD66CB-ABF0-47E7-9CC7-955611A1AD08}" srcOrd="1" destOrd="0" presId="urn:microsoft.com/office/officeart/2005/8/layout/hProcess11"/>
    <dgm:cxn modelId="{E1B8A68E-F886-4F15-9C31-198F01F88FC8}" type="presParOf" srcId="{9874433C-E3DC-46CC-8DF4-9C010A62AB27}" destId="{DD792CC8-B7F8-487B-93BB-2CB81BA92CC6}" srcOrd="2" destOrd="0" presId="urn:microsoft.com/office/officeart/2005/8/layout/hProcess11"/>
    <dgm:cxn modelId="{DCF59D85-99A9-43A7-9F3B-8D0C1C69C4C8}" type="presParOf" srcId="{61D36B14-98E7-4F8D-8890-28BE985459ED}" destId="{260A2F07-C4FF-413B-BF1B-9656EAEEBB35}" srcOrd="3" destOrd="0" presId="urn:microsoft.com/office/officeart/2005/8/layout/hProcess11"/>
    <dgm:cxn modelId="{EC564AFC-705C-4760-8672-1826286761EC}" type="presParOf" srcId="{61D36B14-98E7-4F8D-8890-28BE985459ED}" destId="{60EB18DC-FB54-4796-84B3-14B745875381}" srcOrd="4" destOrd="0" presId="urn:microsoft.com/office/officeart/2005/8/layout/hProcess11"/>
    <dgm:cxn modelId="{F1A18740-E6FB-420A-B4CE-E2DFCC932B72}" type="presParOf" srcId="{60EB18DC-FB54-4796-84B3-14B745875381}" destId="{57407F31-5EF6-414F-9215-F7745AB58789}" srcOrd="0" destOrd="0" presId="urn:microsoft.com/office/officeart/2005/8/layout/hProcess11"/>
    <dgm:cxn modelId="{92874C44-34B4-4A0D-BC6E-E691C4642F00}" type="presParOf" srcId="{60EB18DC-FB54-4796-84B3-14B745875381}" destId="{CE7FC2B9-903F-4D4A-8A1B-93B351969A2C}" srcOrd="1" destOrd="0" presId="urn:microsoft.com/office/officeart/2005/8/layout/hProcess11"/>
    <dgm:cxn modelId="{C808ED54-9B8A-430F-BAC2-45B75DCC817E}" type="presParOf" srcId="{60EB18DC-FB54-4796-84B3-14B745875381}" destId="{BEE6269B-315C-4522-86F1-0B3EC8374785}" srcOrd="2" destOrd="0" presId="urn:microsoft.com/office/officeart/2005/8/layout/hProcess11"/>
    <dgm:cxn modelId="{8831E9FA-5E52-4F81-AB6D-2EF1F95415D2}" type="presParOf" srcId="{61D36B14-98E7-4F8D-8890-28BE985459ED}" destId="{E9921904-5F2C-4DC0-8C91-C5CEFC3AE030}" srcOrd="5" destOrd="0" presId="urn:microsoft.com/office/officeart/2005/8/layout/hProcess11"/>
    <dgm:cxn modelId="{D4130841-9889-4BCD-8AE4-E6DF0DE8C008}" type="presParOf" srcId="{61D36B14-98E7-4F8D-8890-28BE985459ED}" destId="{7C5DE53D-7C87-4B22-BB34-D5AFBE774BE6}" srcOrd="6" destOrd="0" presId="urn:microsoft.com/office/officeart/2005/8/layout/hProcess11"/>
    <dgm:cxn modelId="{290A44D1-A5B1-4308-B1B0-2B4357F7F8AB}" type="presParOf" srcId="{7C5DE53D-7C87-4B22-BB34-D5AFBE774BE6}" destId="{43E77D3E-49A3-4BA2-95B0-2B330A483E0F}" srcOrd="0" destOrd="0" presId="urn:microsoft.com/office/officeart/2005/8/layout/hProcess11"/>
    <dgm:cxn modelId="{ABA9E256-BEFC-4953-BE7E-B6CDF93D5FF4}" type="presParOf" srcId="{7C5DE53D-7C87-4B22-BB34-D5AFBE774BE6}" destId="{E7B0449B-05D6-4FAD-9048-7A0271B424CB}" srcOrd="1" destOrd="0" presId="urn:microsoft.com/office/officeart/2005/8/layout/hProcess11"/>
    <dgm:cxn modelId="{96DE50EF-2C5C-4E5A-B5D4-EA8596C90DAB}" type="presParOf" srcId="{7C5DE53D-7C87-4B22-BB34-D5AFBE774BE6}" destId="{DB01B28C-E97B-4E0A-9AEA-E2BF4105953D}" srcOrd="2" destOrd="0" presId="urn:microsoft.com/office/officeart/2005/8/layout/hProcess1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247E782F-294B-49E8-BDBA-049BB3E3C7A8}"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ru-RU"/>
        </a:p>
      </dgm:t>
    </dgm:pt>
    <dgm:pt modelId="{E2389AE9-2812-4520-A348-24397A3F0DDB}">
      <dgm:prSet/>
      <dgm:spPr/>
      <dgm:t>
        <a:bodyPr/>
        <a:lstStyle/>
        <a:p>
          <a:pPr algn="ctr" rtl="0"/>
          <a:r>
            <a:rPr lang="ru-RU" b="1" dirty="0" smtClean="0"/>
            <a:t>Нарушение требований к образовательным организациям</a:t>
          </a:r>
          <a:endParaRPr lang="ru-RU" b="1" dirty="0"/>
        </a:p>
      </dgm:t>
    </dgm:pt>
    <dgm:pt modelId="{3FC27E24-B34A-49C0-B394-9E59CCBEC5FC}" type="parTrans" cxnId="{2B223F1C-05EE-4A2F-9543-828D368C9AAA}">
      <dgm:prSet/>
      <dgm:spPr/>
      <dgm:t>
        <a:bodyPr/>
        <a:lstStyle/>
        <a:p>
          <a:endParaRPr lang="ru-RU"/>
        </a:p>
      </dgm:t>
    </dgm:pt>
    <dgm:pt modelId="{D8339EB0-2A17-4E03-B97E-177173E7F070}" type="sibTrans" cxnId="{2B223F1C-05EE-4A2F-9543-828D368C9AAA}">
      <dgm:prSet/>
      <dgm:spPr/>
      <dgm:t>
        <a:bodyPr/>
        <a:lstStyle/>
        <a:p>
          <a:endParaRPr lang="ru-RU"/>
        </a:p>
      </dgm:t>
    </dgm:pt>
    <dgm:pt modelId="{68DC9E80-17A4-4E6E-8E47-CD73E7E77E8D}" type="pres">
      <dgm:prSet presAssocID="{247E782F-294B-49E8-BDBA-049BB3E3C7A8}" presName="linear" presStyleCnt="0">
        <dgm:presLayoutVars>
          <dgm:animLvl val="lvl"/>
          <dgm:resizeHandles val="exact"/>
        </dgm:presLayoutVars>
      </dgm:prSet>
      <dgm:spPr/>
      <dgm:t>
        <a:bodyPr/>
        <a:lstStyle/>
        <a:p>
          <a:endParaRPr lang="ru-RU"/>
        </a:p>
      </dgm:t>
    </dgm:pt>
    <dgm:pt modelId="{E6517778-4C04-4A5E-9BC8-6BF25C62B395}" type="pres">
      <dgm:prSet presAssocID="{E2389AE9-2812-4520-A348-24397A3F0DDB}" presName="parentText" presStyleLbl="node1" presStyleIdx="0" presStyleCnt="1">
        <dgm:presLayoutVars>
          <dgm:chMax val="0"/>
          <dgm:bulletEnabled val="1"/>
        </dgm:presLayoutVars>
      </dgm:prSet>
      <dgm:spPr/>
      <dgm:t>
        <a:bodyPr/>
        <a:lstStyle/>
        <a:p>
          <a:endParaRPr lang="ru-RU"/>
        </a:p>
      </dgm:t>
    </dgm:pt>
  </dgm:ptLst>
  <dgm:cxnLst>
    <dgm:cxn modelId="{4A87BDDF-8553-4502-865D-E707E8CCE725}" type="presOf" srcId="{E2389AE9-2812-4520-A348-24397A3F0DDB}" destId="{E6517778-4C04-4A5E-9BC8-6BF25C62B395}" srcOrd="0" destOrd="0" presId="urn:microsoft.com/office/officeart/2005/8/layout/vList2"/>
    <dgm:cxn modelId="{2B223F1C-05EE-4A2F-9543-828D368C9AAA}" srcId="{247E782F-294B-49E8-BDBA-049BB3E3C7A8}" destId="{E2389AE9-2812-4520-A348-24397A3F0DDB}" srcOrd="0" destOrd="0" parTransId="{3FC27E24-B34A-49C0-B394-9E59CCBEC5FC}" sibTransId="{D8339EB0-2A17-4E03-B97E-177173E7F070}"/>
    <dgm:cxn modelId="{82C08C26-2E56-461D-9489-FC7BFE945B7C}" type="presOf" srcId="{247E782F-294B-49E8-BDBA-049BB3E3C7A8}" destId="{68DC9E80-17A4-4E6E-8E47-CD73E7E77E8D}" srcOrd="0" destOrd="0" presId="urn:microsoft.com/office/officeart/2005/8/layout/vList2"/>
    <dgm:cxn modelId="{8353BA61-8BCE-45E6-B311-0844646D1DAE}" type="presParOf" srcId="{68DC9E80-17A4-4E6E-8E47-CD73E7E77E8D}" destId="{E6517778-4C04-4A5E-9BC8-6BF25C62B395}" srcOrd="0" destOrd="0" presId="urn:microsoft.com/office/officeart/2005/8/layout/vList2"/>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D3A37AC4-6DC7-44D3-8EDD-D6042F653CF3}" type="doc">
      <dgm:prSet loTypeId="urn:microsoft.com/office/officeart/2005/8/layout/venn1" loCatId="relationship" qsTypeId="urn:microsoft.com/office/officeart/2005/8/quickstyle/simple1" qsCatId="simple" csTypeId="urn:microsoft.com/office/officeart/2005/8/colors/accent1_2" csCatId="accent1"/>
      <dgm:spPr/>
      <dgm:t>
        <a:bodyPr/>
        <a:lstStyle/>
        <a:p>
          <a:endParaRPr lang="ru-RU"/>
        </a:p>
      </dgm:t>
    </dgm:pt>
    <dgm:pt modelId="{6C3736EB-07F8-4F5F-B732-2AF9F0A3FE41}">
      <dgm:prSet custT="1"/>
      <dgm:spPr/>
      <dgm:t>
        <a:bodyPr/>
        <a:lstStyle/>
        <a:p>
          <a:pPr rtl="0"/>
          <a:r>
            <a:rPr lang="ru-RU" sz="1200" dirty="0" smtClean="0"/>
            <a:t>В наименовании образовательной организации не указаны организационно-правовая форма и тип образовательной организации</a:t>
          </a:r>
          <a:endParaRPr lang="ru-RU" sz="1200" dirty="0"/>
        </a:p>
      </dgm:t>
    </dgm:pt>
    <dgm:pt modelId="{027D77D4-7C72-4555-8B4F-2C0F824AA18D}" type="parTrans" cxnId="{14654634-78ED-4DF3-A809-2A3D548A6D9D}">
      <dgm:prSet/>
      <dgm:spPr/>
      <dgm:t>
        <a:bodyPr/>
        <a:lstStyle/>
        <a:p>
          <a:endParaRPr lang="ru-RU"/>
        </a:p>
      </dgm:t>
    </dgm:pt>
    <dgm:pt modelId="{B39CFB02-6208-4846-A1C8-669AE1BBE382}" type="sibTrans" cxnId="{14654634-78ED-4DF3-A809-2A3D548A6D9D}">
      <dgm:prSet/>
      <dgm:spPr/>
      <dgm:t>
        <a:bodyPr/>
        <a:lstStyle/>
        <a:p>
          <a:endParaRPr lang="ru-RU"/>
        </a:p>
      </dgm:t>
    </dgm:pt>
    <dgm:pt modelId="{9BD03991-C217-40AC-9C6A-5556828A7A0A}">
      <dgm:prSet custT="1"/>
      <dgm:spPr/>
      <dgm:t>
        <a:bodyPr/>
        <a:lstStyle/>
        <a:p>
          <a:pPr rtl="0"/>
          <a:r>
            <a:rPr lang="ru-RU" sz="1400" dirty="0" smtClean="0"/>
            <a:t>ч. 5 ст. 23 Закона от 29 декабря 2012 г. № 273-ФЗ</a:t>
          </a:r>
          <a:endParaRPr lang="ru-RU" sz="1400" dirty="0"/>
        </a:p>
      </dgm:t>
    </dgm:pt>
    <dgm:pt modelId="{A06BB617-07C5-4F6E-990F-08F4239B8762}" type="parTrans" cxnId="{DF8100E7-FEC1-4A28-872F-7235061CDCDE}">
      <dgm:prSet/>
      <dgm:spPr/>
      <dgm:t>
        <a:bodyPr/>
        <a:lstStyle/>
        <a:p>
          <a:endParaRPr lang="ru-RU"/>
        </a:p>
      </dgm:t>
    </dgm:pt>
    <dgm:pt modelId="{945FC4F3-2CC8-47CD-8B4F-04F8A476EC53}" type="sibTrans" cxnId="{DF8100E7-FEC1-4A28-872F-7235061CDCDE}">
      <dgm:prSet/>
      <dgm:spPr/>
      <dgm:t>
        <a:bodyPr/>
        <a:lstStyle/>
        <a:p>
          <a:endParaRPr lang="ru-RU"/>
        </a:p>
      </dgm:t>
    </dgm:pt>
    <dgm:pt modelId="{E0D1BC6B-C515-4A12-9B29-B37ACEA69146}">
      <dgm:prSet custT="1"/>
      <dgm:spPr/>
      <dgm:t>
        <a:bodyPr/>
        <a:lstStyle/>
        <a:p>
          <a:pPr rtl="0"/>
          <a:r>
            <a:rPr lang="ru-RU" sz="1800" dirty="0" smtClean="0"/>
            <a:t>Предписание</a:t>
          </a:r>
          <a:r>
            <a:rPr lang="ru-RU" sz="1000" dirty="0" smtClean="0"/>
            <a:t> </a:t>
          </a:r>
          <a:endParaRPr lang="ru-RU" sz="1000" dirty="0"/>
        </a:p>
      </dgm:t>
    </dgm:pt>
    <dgm:pt modelId="{2C10987D-8680-4D0A-9314-960EB81F7D37}" type="parTrans" cxnId="{0AF002F6-FA74-4CC7-9F79-BC4489F413D4}">
      <dgm:prSet/>
      <dgm:spPr/>
      <dgm:t>
        <a:bodyPr/>
        <a:lstStyle/>
        <a:p>
          <a:endParaRPr lang="ru-RU"/>
        </a:p>
      </dgm:t>
    </dgm:pt>
    <dgm:pt modelId="{45E2680A-9651-48E4-A7B5-8970A8D1DBB9}" type="sibTrans" cxnId="{0AF002F6-FA74-4CC7-9F79-BC4489F413D4}">
      <dgm:prSet/>
      <dgm:spPr/>
      <dgm:t>
        <a:bodyPr/>
        <a:lstStyle/>
        <a:p>
          <a:endParaRPr lang="ru-RU"/>
        </a:p>
      </dgm:t>
    </dgm:pt>
    <dgm:pt modelId="{26475128-8696-41B9-9A06-F0864475276A}" type="pres">
      <dgm:prSet presAssocID="{D3A37AC4-6DC7-44D3-8EDD-D6042F653CF3}" presName="compositeShape" presStyleCnt="0">
        <dgm:presLayoutVars>
          <dgm:chMax val="7"/>
          <dgm:dir/>
          <dgm:resizeHandles val="exact"/>
        </dgm:presLayoutVars>
      </dgm:prSet>
      <dgm:spPr/>
      <dgm:t>
        <a:bodyPr/>
        <a:lstStyle/>
        <a:p>
          <a:endParaRPr lang="ru-RU"/>
        </a:p>
      </dgm:t>
    </dgm:pt>
    <dgm:pt modelId="{5F6EA1B9-4287-4DFC-8B25-FCC11E523122}" type="pres">
      <dgm:prSet presAssocID="{6C3736EB-07F8-4F5F-B732-2AF9F0A3FE41}" presName="circ1" presStyleLbl="vennNode1" presStyleIdx="0" presStyleCnt="3"/>
      <dgm:spPr/>
      <dgm:t>
        <a:bodyPr/>
        <a:lstStyle/>
        <a:p>
          <a:endParaRPr lang="ru-RU"/>
        </a:p>
      </dgm:t>
    </dgm:pt>
    <dgm:pt modelId="{5AF50762-91EB-4DFA-B678-05F44CE8C203}" type="pres">
      <dgm:prSet presAssocID="{6C3736EB-07F8-4F5F-B732-2AF9F0A3FE41}" presName="circ1Tx" presStyleLbl="revTx" presStyleIdx="0" presStyleCnt="0">
        <dgm:presLayoutVars>
          <dgm:chMax val="0"/>
          <dgm:chPref val="0"/>
          <dgm:bulletEnabled val="1"/>
        </dgm:presLayoutVars>
      </dgm:prSet>
      <dgm:spPr/>
      <dgm:t>
        <a:bodyPr/>
        <a:lstStyle/>
        <a:p>
          <a:endParaRPr lang="ru-RU"/>
        </a:p>
      </dgm:t>
    </dgm:pt>
    <dgm:pt modelId="{7E895FB8-77E4-4E24-BBE5-EC24275591FA}" type="pres">
      <dgm:prSet presAssocID="{9BD03991-C217-40AC-9C6A-5556828A7A0A}" presName="circ2" presStyleLbl="vennNode1" presStyleIdx="1" presStyleCnt="3"/>
      <dgm:spPr/>
      <dgm:t>
        <a:bodyPr/>
        <a:lstStyle/>
        <a:p>
          <a:endParaRPr lang="ru-RU"/>
        </a:p>
      </dgm:t>
    </dgm:pt>
    <dgm:pt modelId="{FDD4D1D7-6443-4BC3-B72B-0B94914661BA}" type="pres">
      <dgm:prSet presAssocID="{9BD03991-C217-40AC-9C6A-5556828A7A0A}" presName="circ2Tx" presStyleLbl="revTx" presStyleIdx="0" presStyleCnt="0">
        <dgm:presLayoutVars>
          <dgm:chMax val="0"/>
          <dgm:chPref val="0"/>
          <dgm:bulletEnabled val="1"/>
        </dgm:presLayoutVars>
      </dgm:prSet>
      <dgm:spPr/>
      <dgm:t>
        <a:bodyPr/>
        <a:lstStyle/>
        <a:p>
          <a:endParaRPr lang="ru-RU"/>
        </a:p>
      </dgm:t>
    </dgm:pt>
    <dgm:pt modelId="{BC119648-0463-4398-8221-C850550646B3}" type="pres">
      <dgm:prSet presAssocID="{E0D1BC6B-C515-4A12-9B29-B37ACEA69146}" presName="circ3" presStyleLbl="vennNode1" presStyleIdx="2" presStyleCnt="3"/>
      <dgm:spPr/>
      <dgm:t>
        <a:bodyPr/>
        <a:lstStyle/>
        <a:p>
          <a:endParaRPr lang="ru-RU"/>
        </a:p>
      </dgm:t>
    </dgm:pt>
    <dgm:pt modelId="{42DD8987-CC3D-4D17-96DF-28FDA20DF0C4}" type="pres">
      <dgm:prSet presAssocID="{E0D1BC6B-C515-4A12-9B29-B37ACEA69146}" presName="circ3Tx" presStyleLbl="revTx" presStyleIdx="0" presStyleCnt="0">
        <dgm:presLayoutVars>
          <dgm:chMax val="0"/>
          <dgm:chPref val="0"/>
          <dgm:bulletEnabled val="1"/>
        </dgm:presLayoutVars>
      </dgm:prSet>
      <dgm:spPr/>
      <dgm:t>
        <a:bodyPr/>
        <a:lstStyle/>
        <a:p>
          <a:endParaRPr lang="ru-RU"/>
        </a:p>
      </dgm:t>
    </dgm:pt>
  </dgm:ptLst>
  <dgm:cxnLst>
    <dgm:cxn modelId="{DF8100E7-FEC1-4A28-872F-7235061CDCDE}" srcId="{D3A37AC4-6DC7-44D3-8EDD-D6042F653CF3}" destId="{9BD03991-C217-40AC-9C6A-5556828A7A0A}" srcOrd="1" destOrd="0" parTransId="{A06BB617-07C5-4F6E-990F-08F4239B8762}" sibTransId="{945FC4F3-2CC8-47CD-8B4F-04F8A476EC53}"/>
    <dgm:cxn modelId="{45161589-7CAB-436F-A567-4C27D376CF18}" type="presOf" srcId="{6C3736EB-07F8-4F5F-B732-2AF9F0A3FE41}" destId="{5AF50762-91EB-4DFA-B678-05F44CE8C203}" srcOrd="1" destOrd="0" presId="urn:microsoft.com/office/officeart/2005/8/layout/venn1"/>
    <dgm:cxn modelId="{14654634-78ED-4DF3-A809-2A3D548A6D9D}" srcId="{D3A37AC4-6DC7-44D3-8EDD-D6042F653CF3}" destId="{6C3736EB-07F8-4F5F-B732-2AF9F0A3FE41}" srcOrd="0" destOrd="0" parTransId="{027D77D4-7C72-4555-8B4F-2C0F824AA18D}" sibTransId="{B39CFB02-6208-4846-A1C8-669AE1BBE382}"/>
    <dgm:cxn modelId="{A586EE4E-4103-4F59-B70C-FBE7BDB88394}" type="presOf" srcId="{9BD03991-C217-40AC-9C6A-5556828A7A0A}" destId="{FDD4D1D7-6443-4BC3-B72B-0B94914661BA}" srcOrd="1" destOrd="0" presId="urn:microsoft.com/office/officeart/2005/8/layout/venn1"/>
    <dgm:cxn modelId="{0AF002F6-FA74-4CC7-9F79-BC4489F413D4}" srcId="{D3A37AC4-6DC7-44D3-8EDD-D6042F653CF3}" destId="{E0D1BC6B-C515-4A12-9B29-B37ACEA69146}" srcOrd="2" destOrd="0" parTransId="{2C10987D-8680-4D0A-9314-960EB81F7D37}" sibTransId="{45E2680A-9651-48E4-A7B5-8970A8D1DBB9}"/>
    <dgm:cxn modelId="{579F32B3-1D35-4533-B887-D5027FDFB1B2}" type="presOf" srcId="{6C3736EB-07F8-4F5F-B732-2AF9F0A3FE41}" destId="{5F6EA1B9-4287-4DFC-8B25-FCC11E523122}" srcOrd="0" destOrd="0" presId="urn:microsoft.com/office/officeart/2005/8/layout/venn1"/>
    <dgm:cxn modelId="{3F5D9023-A324-4F35-BC02-D19952A4122B}" type="presOf" srcId="{E0D1BC6B-C515-4A12-9B29-B37ACEA69146}" destId="{BC119648-0463-4398-8221-C850550646B3}" srcOrd="0" destOrd="0" presId="urn:microsoft.com/office/officeart/2005/8/layout/venn1"/>
    <dgm:cxn modelId="{85DAC020-35B7-412D-A707-F4A6B155821E}" type="presOf" srcId="{9BD03991-C217-40AC-9C6A-5556828A7A0A}" destId="{7E895FB8-77E4-4E24-BBE5-EC24275591FA}" srcOrd="0" destOrd="0" presId="urn:microsoft.com/office/officeart/2005/8/layout/venn1"/>
    <dgm:cxn modelId="{EDD812F9-5275-45F5-8366-B7637C66AA25}" type="presOf" srcId="{E0D1BC6B-C515-4A12-9B29-B37ACEA69146}" destId="{42DD8987-CC3D-4D17-96DF-28FDA20DF0C4}" srcOrd="1" destOrd="0" presId="urn:microsoft.com/office/officeart/2005/8/layout/venn1"/>
    <dgm:cxn modelId="{0E39CF32-4BCB-4548-A9A7-54B211452F66}" type="presOf" srcId="{D3A37AC4-6DC7-44D3-8EDD-D6042F653CF3}" destId="{26475128-8696-41B9-9A06-F0864475276A}" srcOrd="0" destOrd="0" presId="urn:microsoft.com/office/officeart/2005/8/layout/venn1"/>
    <dgm:cxn modelId="{1BEE6A60-717E-4C4A-BA0A-C4D9B3CC0536}" type="presParOf" srcId="{26475128-8696-41B9-9A06-F0864475276A}" destId="{5F6EA1B9-4287-4DFC-8B25-FCC11E523122}" srcOrd="0" destOrd="0" presId="urn:microsoft.com/office/officeart/2005/8/layout/venn1"/>
    <dgm:cxn modelId="{95D840E2-BBE5-4F30-88B5-21A955B86EDA}" type="presParOf" srcId="{26475128-8696-41B9-9A06-F0864475276A}" destId="{5AF50762-91EB-4DFA-B678-05F44CE8C203}" srcOrd="1" destOrd="0" presId="urn:microsoft.com/office/officeart/2005/8/layout/venn1"/>
    <dgm:cxn modelId="{B49013A6-2600-4F74-B516-9989703FD440}" type="presParOf" srcId="{26475128-8696-41B9-9A06-F0864475276A}" destId="{7E895FB8-77E4-4E24-BBE5-EC24275591FA}" srcOrd="2" destOrd="0" presId="urn:microsoft.com/office/officeart/2005/8/layout/venn1"/>
    <dgm:cxn modelId="{A1C57D65-A40E-4830-A997-0167E56B9B00}" type="presParOf" srcId="{26475128-8696-41B9-9A06-F0864475276A}" destId="{FDD4D1D7-6443-4BC3-B72B-0B94914661BA}" srcOrd="3" destOrd="0" presId="urn:microsoft.com/office/officeart/2005/8/layout/venn1"/>
    <dgm:cxn modelId="{8AA7865A-4D65-4543-993E-71A148119E42}" type="presParOf" srcId="{26475128-8696-41B9-9A06-F0864475276A}" destId="{BC119648-0463-4398-8221-C850550646B3}" srcOrd="4" destOrd="0" presId="urn:microsoft.com/office/officeart/2005/8/layout/venn1"/>
    <dgm:cxn modelId="{64153760-E280-4FFF-A82B-C92CD94CDF49}" type="presParOf" srcId="{26475128-8696-41B9-9A06-F0864475276A}" destId="{42DD8987-CC3D-4D17-96DF-28FDA20DF0C4}" srcOrd="5" destOrd="0" presId="urn:microsoft.com/office/officeart/2005/8/layout/venn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BA5FDA3-E588-401E-AB91-627AFAE808DE}"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ru-RU"/>
        </a:p>
      </dgm:t>
    </dgm:pt>
    <dgm:pt modelId="{A21545A2-0C15-4FA8-8997-D113A1582A70}">
      <dgm:prSet phldrT="[Текст]" custT="1"/>
      <dgm:spPr/>
      <dgm:t>
        <a:bodyPr/>
        <a:lstStyle/>
        <a:p>
          <a:r>
            <a:rPr lang="ru-RU" sz="2400" dirty="0" smtClean="0">
              <a:latin typeface="Times New Roman" pitchFamily="18" charset="0"/>
              <a:cs typeface="Times New Roman" pitchFamily="18" charset="0"/>
            </a:rPr>
            <a:t>Плановые</a:t>
          </a:r>
          <a:endParaRPr lang="ru-RU" sz="2400" dirty="0">
            <a:latin typeface="Times New Roman" pitchFamily="18" charset="0"/>
            <a:cs typeface="Times New Roman" pitchFamily="18" charset="0"/>
          </a:endParaRPr>
        </a:p>
      </dgm:t>
    </dgm:pt>
    <dgm:pt modelId="{450E2247-D832-44FD-B728-9D79C8E2C56E}" type="parTrans" cxnId="{3349A847-9A48-4A71-BE98-8A235E10B171}">
      <dgm:prSet/>
      <dgm:spPr/>
      <dgm:t>
        <a:bodyPr/>
        <a:lstStyle/>
        <a:p>
          <a:endParaRPr lang="ru-RU"/>
        </a:p>
      </dgm:t>
    </dgm:pt>
    <dgm:pt modelId="{735195B9-194D-45F6-A6E7-B9D342E9EC08}" type="sibTrans" cxnId="{3349A847-9A48-4A71-BE98-8A235E10B171}">
      <dgm:prSet/>
      <dgm:spPr/>
      <dgm:t>
        <a:bodyPr/>
        <a:lstStyle/>
        <a:p>
          <a:endParaRPr lang="ru-RU"/>
        </a:p>
      </dgm:t>
    </dgm:pt>
    <dgm:pt modelId="{E476C86B-460E-4C04-85C5-F4FB5457FA1D}">
      <dgm:prSet phldrT="[Текст]" custT="1"/>
      <dgm:spPr/>
      <dgm:t>
        <a:bodyPr/>
        <a:lstStyle/>
        <a:p>
          <a:r>
            <a:rPr lang="ru-RU" sz="2400" dirty="0" smtClean="0">
              <a:latin typeface="Times New Roman" pitchFamily="18" charset="0"/>
              <a:cs typeface="Times New Roman" pitchFamily="18" charset="0"/>
            </a:rPr>
            <a:t>Выездные</a:t>
          </a:r>
          <a:endParaRPr lang="ru-RU" sz="2400" dirty="0">
            <a:latin typeface="Times New Roman" pitchFamily="18" charset="0"/>
            <a:cs typeface="Times New Roman" pitchFamily="18" charset="0"/>
          </a:endParaRPr>
        </a:p>
      </dgm:t>
    </dgm:pt>
    <dgm:pt modelId="{4A7E0533-2852-418A-B8A2-9C8C4710B56F}" type="parTrans" cxnId="{E90BF606-DEA4-416F-98B0-21F256BB59EE}">
      <dgm:prSet/>
      <dgm:spPr/>
      <dgm:t>
        <a:bodyPr/>
        <a:lstStyle/>
        <a:p>
          <a:endParaRPr lang="ru-RU"/>
        </a:p>
      </dgm:t>
    </dgm:pt>
    <dgm:pt modelId="{3CEB9A6F-73C1-42B5-9870-149F2FF85283}" type="sibTrans" cxnId="{E90BF606-DEA4-416F-98B0-21F256BB59EE}">
      <dgm:prSet/>
      <dgm:spPr/>
      <dgm:t>
        <a:bodyPr/>
        <a:lstStyle/>
        <a:p>
          <a:endParaRPr lang="ru-RU"/>
        </a:p>
      </dgm:t>
    </dgm:pt>
    <dgm:pt modelId="{7C8F03D9-EAE7-421E-8510-B481DDA4DC96}">
      <dgm:prSet phldrT="[Текст]" custT="1"/>
      <dgm:spPr/>
      <dgm:t>
        <a:bodyPr/>
        <a:lstStyle/>
        <a:p>
          <a:r>
            <a:rPr lang="ru-RU" sz="2400" dirty="0" smtClean="0">
              <a:latin typeface="Times New Roman" pitchFamily="18" charset="0"/>
              <a:cs typeface="Times New Roman" pitchFamily="18" charset="0"/>
            </a:rPr>
            <a:t>Документарные</a:t>
          </a:r>
          <a:endParaRPr lang="ru-RU" sz="2400" dirty="0">
            <a:latin typeface="Times New Roman" pitchFamily="18" charset="0"/>
            <a:cs typeface="Times New Roman" pitchFamily="18" charset="0"/>
          </a:endParaRPr>
        </a:p>
      </dgm:t>
    </dgm:pt>
    <dgm:pt modelId="{D0797C5B-F704-40FE-8F19-5ADA2FC98B13}" type="parTrans" cxnId="{75DAECAA-B9AB-4EFE-8F16-8D31ECA0776E}">
      <dgm:prSet/>
      <dgm:spPr/>
      <dgm:t>
        <a:bodyPr/>
        <a:lstStyle/>
        <a:p>
          <a:endParaRPr lang="ru-RU"/>
        </a:p>
      </dgm:t>
    </dgm:pt>
    <dgm:pt modelId="{09F68EC7-7777-48EF-89D7-25D34914F4A3}" type="sibTrans" cxnId="{75DAECAA-B9AB-4EFE-8F16-8D31ECA0776E}">
      <dgm:prSet/>
      <dgm:spPr/>
      <dgm:t>
        <a:bodyPr/>
        <a:lstStyle/>
        <a:p>
          <a:endParaRPr lang="ru-RU"/>
        </a:p>
      </dgm:t>
    </dgm:pt>
    <dgm:pt modelId="{11E78FCC-1698-47D8-AB80-CC34E07A8207}">
      <dgm:prSet phldrT="[Текст]" custT="1"/>
      <dgm:spPr/>
      <dgm:t>
        <a:bodyPr/>
        <a:lstStyle/>
        <a:p>
          <a:r>
            <a:rPr lang="ru-RU" sz="2400" dirty="0" smtClean="0"/>
            <a:t>Внеплановые</a:t>
          </a:r>
          <a:endParaRPr lang="ru-RU" sz="2400" dirty="0"/>
        </a:p>
      </dgm:t>
    </dgm:pt>
    <dgm:pt modelId="{D66C86D2-3693-428C-9241-151C02D47BED}" type="parTrans" cxnId="{74BCA039-7206-44FC-AD8E-96CCDA415287}">
      <dgm:prSet/>
      <dgm:spPr/>
      <dgm:t>
        <a:bodyPr/>
        <a:lstStyle/>
        <a:p>
          <a:endParaRPr lang="ru-RU"/>
        </a:p>
      </dgm:t>
    </dgm:pt>
    <dgm:pt modelId="{2AA48F9E-4377-4F8F-99B9-0ECC1A7D37EE}" type="sibTrans" cxnId="{74BCA039-7206-44FC-AD8E-96CCDA415287}">
      <dgm:prSet/>
      <dgm:spPr/>
      <dgm:t>
        <a:bodyPr/>
        <a:lstStyle/>
        <a:p>
          <a:endParaRPr lang="ru-RU"/>
        </a:p>
      </dgm:t>
    </dgm:pt>
    <dgm:pt modelId="{9E6EA742-32CD-460C-A809-E92F3470F853}">
      <dgm:prSet phldrT="[Текст]" custT="1"/>
      <dgm:spPr/>
      <dgm:t>
        <a:bodyPr/>
        <a:lstStyle/>
        <a:p>
          <a:r>
            <a:rPr lang="ru-RU" sz="2400" dirty="0" smtClean="0">
              <a:latin typeface="Times New Roman" pitchFamily="18" charset="0"/>
              <a:cs typeface="Times New Roman" pitchFamily="18" charset="0"/>
            </a:rPr>
            <a:t>Выездные</a:t>
          </a:r>
          <a:endParaRPr lang="ru-RU" sz="2400" dirty="0">
            <a:latin typeface="Times New Roman" pitchFamily="18" charset="0"/>
            <a:cs typeface="Times New Roman" pitchFamily="18" charset="0"/>
          </a:endParaRPr>
        </a:p>
      </dgm:t>
    </dgm:pt>
    <dgm:pt modelId="{F22A750A-1706-4AF0-8A52-938C44F1976B}" type="parTrans" cxnId="{5943A42A-2A0D-4CEE-843B-C0C122AD95C7}">
      <dgm:prSet/>
      <dgm:spPr/>
      <dgm:t>
        <a:bodyPr/>
        <a:lstStyle/>
        <a:p>
          <a:endParaRPr lang="ru-RU"/>
        </a:p>
      </dgm:t>
    </dgm:pt>
    <dgm:pt modelId="{80069605-B909-4181-8AB2-ECE6F2BDFB3F}" type="sibTrans" cxnId="{5943A42A-2A0D-4CEE-843B-C0C122AD95C7}">
      <dgm:prSet/>
      <dgm:spPr/>
      <dgm:t>
        <a:bodyPr/>
        <a:lstStyle/>
        <a:p>
          <a:endParaRPr lang="ru-RU"/>
        </a:p>
      </dgm:t>
    </dgm:pt>
    <dgm:pt modelId="{72311A07-F8C6-4DDD-9A71-FDF84F41797D}">
      <dgm:prSet phldrT="[Текст]" custT="1"/>
      <dgm:spPr/>
      <dgm:t>
        <a:bodyPr/>
        <a:lstStyle/>
        <a:p>
          <a:r>
            <a:rPr lang="ru-RU" sz="2400" dirty="0" smtClean="0">
              <a:latin typeface="Times New Roman" pitchFamily="18" charset="0"/>
              <a:cs typeface="Times New Roman" pitchFamily="18" charset="0"/>
            </a:rPr>
            <a:t>Документарные</a:t>
          </a:r>
          <a:endParaRPr lang="ru-RU" sz="2400" dirty="0">
            <a:latin typeface="Times New Roman" pitchFamily="18" charset="0"/>
            <a:cs typeface="Times New Roman" pitchFamily="18" charset="0"/>
          </a:endParaRPr>
        </a:p>
      </dgm:t>
    </dgm:pt>
    <dgm:pt modelId="{AB40C280-43FA-40D2-8789-4289DF5DC07F}" type="parTrans" cxnId="{B80B8967-BA82-45C6-8AAF-59E5716774E7}">
      <dgm:prSet/>
      <dgm:spPr/>
      <dgm:t>
        <a:bodyPr/>
        <a:lstStyle/>
        <a:p>
          <a:endParaRPr lang="ru-RU"/>
        </a:p>
      </dgm:t>
    </dgm:pt>
    <dgm:pt modelId="{3D74568F-096D-4402-B753-751F6981DC3A}" type="sibTrans" cxnId="{B80B8967-BA82-45C6-8AAF-59E5716774E7}">
      <dgm:prSet/>
      <dgm:spPr/>
      <dgm:t>
        <a:bodyPr/>
        <a:lstStyle/>
        <a:p>
          <a:endParaRPr lang="ru-RU"/>
        </a:p>
      </dgm:t>
    </dgm:pt>
    <dgm:pt modelId="{B7A8D134-5AA3-41FD-98E2-308E0374C8B5}" type="pres">
      <dgm:prSet presAssocID="{4BA5FDA3-E588-401E-AB91-627AFAE808DE}" presName="diagram" presStyleCnt="0">
        <dgm:presLayoutVars>
          <dgm:chPref val="1"/>
          <dgm:dir/>
          <dgm:animOne val="branch"/>
          <dgm:animLvl val="lvl"/>
          <dgm:resizeHandles/>
        </dgm:presLayoutVars>
      </dgm:prSet>
      <dgm:spPr/>
      <dgm:t>
        <a:bodyPr/>
        <a:lstStyle/>
        <a:p>
          <a:endParaRPr lang="ru-RU"/>
        </a:p>
      </dgm:t>
    </dgm:pt>
    <dgm:pt modelId="{D7A06963-FA5A-45E4-B217-E2EB4B8FBCCB}" type="pres">
      <dgm:prSet presAssocID="{A21545A2-0C15-4FA8-8997-D113A1582A70}" presName="root" presStyleCnt="0"/>
      <dgm:spPr/>
    </dgm:pt>
    <dgm:pt modelId="{4A9CCB43-119D-4519-9229-D8604EA86A87}" type="pres">
      <dgm:prSet presAssocID="{A21545A2-0C15-4FA8-8997-D113A1582A70}" presName="rootComposite" presStyleCnt="0"/>
      <dgm:spPr/>
    </dgm:pt>
    <dgm:pt modelId="{D1609BD6-2F1E-4520-98AB-7092185F3672}" type="pres">
      <dgm:prSet presAssocID="{A21545A2-0C15-4FA8-8997-D113A1582A70}" presName="rootText" presStyleLbl="node1" presStyleIdx="0" presStyleCnt="2" custScaleX="131395" custLinFactNeighborX="2852" custLinFactNeighborY="-15837"/>
      <dgm:spPr/>
      <dgm:t>
        <a:bodyPr/>
        <a:lstStyle/>
        <a:p>
          <a:endParaRPr lang="ru-RU"/>
        </a:p>
      </dgm:t>
    </dgm:pt>
    <dgm:pt modelId="{2E18D4C1-13A5-4CB1-895A-69910F8C0AC3}" type="pres">
      <dgm:prSet presAssocID="{A21545A2-0C15-4FA8-8997-D113A1582A70}" presName="rootConnector" presStyleLbl="node1" presStyleIdx="0" presStyleCnt="2"/>
      <dgm:spPr/>
      <dgm:t>
        <a:bodyPr/>
        <a:lstStyle/>
        <a:p>
          <a:endParaRPr lang="ru-RU"/>
        </a:p>
      </dgm:t>
    </dgm:pt>
    <dgm:pt modelId="{38662FDF-6F4F-4236-90E5-8ED76AD87FF3}" type="pres">
      <dgm:prSet presAssocID="{A21545A2-0C15-4FA8-8997-D113A1582A70}" presName="childShape" presStyleCnt="0"/>
      <dgm:spPr/>
    </dgm:pt>
    <dgm:pt modelId="{57BD9BA5-736A-4E5C-BA3E-9AEF7FEEA925}" type="pres">
      <dgm:prSet presAssocID="{4A7E0533-2852-418A-B8A2-9C8C4710B56F}" presName="Name13" presStyleLbl="parChTrans1D2" presStyleIdx="0" presStyleCnt="4"/>
      <dgm:spPr/>
      <dgm:t>
        <a:bodyPr/>
        <a:lstStyle/>
        <a:p>
          <a:endParaRPr lang="ru-RU"/>
        </a:p>
      </dgm:t>
    </dgm:pt>
    <dgm:pt modelId="{B80C874E-6237-4C0A-B732-E7466B3B46C5}" type="pres">
      <dgm:prSet presAssocID="{E476C86B-460E-4C04-85C5-F4FB5457FA1D}" presName="childText" presStyleLbl="bgAcc1" presStyleIdx="0" presStyleCnt="4" custScaleX="124346" custLinFactNeighborX="-658" custLinFactNeighborY="-39057">
        <dgm:presLayoutVars>
          <dgm:bulletEnabled val="1"/>
        </dgm:presLayoutVars>
      </dgm:prSet>
      <dgm:spPr/>
      <dgm:t>
        <a:bodyPr/>
        <a:lstStyle/>
        <a:p>
          <a:endParaRPr lang="ru-RU"/>
        </a:p>
      </dgm:t>
    </dgm:pt>
    <dgm:pt modelId="{76BAC891-8191-49EF-91AE-7EFA548CC6F5}" type="pres">
      <dgm:prSet presAssocID="{D0797C5B-F704-40FE-8F19-5ADA2FC98B13}" presName="Name13" presStyleLbl="parChTrans1D2" presStyleIdx="1" presStyleCnt="4"/>
      <dgm:spPr/>
      <dgm:t>
        <a:bodyPr/>
        <a:lstStyle/>
        <a:p>
          <a:endParaRPr lang="ru-RU"/>
        </a:p>
      </dgm:t>
    </dgm:pt>
    <dgm:pt modelId="{3261D7A6-36D5-4394-BC4E-175CB059133B}" type="pres">
      <dgm:prSet presAssocID="{7C8F03D9-EAE7-421E-8510-B481DDA4DC96}" presName="childText" presStyleLbl="bgAcc1" presStyleIdx="1" presStyleCnt="4" custScaleX="126927" custLinFactNeighborX="-658" custLinFactNeighborY="-62277">
        <dgm:presLayoutVars>
          <dgm:bulletEnabled val="1"/>
        </dgm:presLayoutVars>
      </dgm:prSet>
      <dgm:spPr/>
      <dgm:t>
        <a:bodyPr/>
        <a:lstStyle/>
        <a:p>
          <a:endParaRPr lang="ru-RU"/>
        </a:p>
      </dgm:t>
    </dgm:pt>
    <dgm:pt modelId="{F930CC7A-7C4C-4085-AD10-B676409F984D}" type="pres">
      <dgm:prSet presAssocID="{11E78FCC-1698-47D8-AB80-CC34E07A8207}" presName="root" presStyleCnt="0"/>
      <dgm:spPr/>
    </dgm:pt>
    <dgm:pt modelId="{D30B2CF6-EFF4-456D-8F27-D0B7848FC446}" type="pres">
      <dgm:prSet presAssocID="{11E78FCC-1698-47D8-AB80-CC34E07A8207}" presName="rootComposite" presStyleCnt="0"/>
      <dgm:spPr/>
    </dgm:pt>
    <dgm:pt modelId="{AAA5ABE9-3579-48F9-90C1-EA5B27E450A4}" type="pres">
      <dgm:prSet presAssocID="{11E78FCC-1698-47D8-AB80-CC34E07A8207}" presName="rootText" presStyleLbl="node1" presStyleIdx="1" presStyleCnt="2" custScaleX="139016" custLinFactNeighborX="-3418" custLinFactNeighborY="-15837"/>
      <dgm:spPr/>
      <dgm:t>
        <a:bodyPr/>
        <a:lstStyle/>
        <a:p>
          <a:endParaRPr lang="ru-RU"/>
        </a:p>
      </dgm:t>
    </dgm:pt>
    <dgm:pt modelId="{4D516CE5-8019-4FDD-B981-7843D5F7DBE0}" type="pres">
      <dgm:prSet presAssocID="{11E78FCC-1698-47D8-AB80-CC34E07A8207}" presName="rootConnector" presStyleLbl="node1" presStyleIdx="1" presStyleCnt="2"/>
      <dgm:spPr/>
      <dgm:t>
        <a:bodyPr/>
        <a:lstStyle/>
        <a:p>
          <a:endParaRPr lang="ru-RU"/>
        </a:p>
      </dgm:t>
    </dgm:pt>
    <dgm:pt modelId="{662EEEDD-C3CB-403A-A505-550C53BE19CF}" type="pres">
      <dgm:prSet presAssocID="{11E78FCC-1698-47D8-AB80-CC34E07A8207}" presName="childShape" presStyleCnt="0"/>
      <dgm:spPr/>
    </dgm:pt>
    <dgm:pt modelId="{4E137A0C-F14D-4B86-93AF-FE25C46C00AE}" type="pres">
      <dgm:prSet presAssocID="{F22A750A-1706-4AF0-8A52-938C44F1976B}" presName="Name13" presStyleLbl="parChTrans1D2" presStyleIdx="2" presStyleCnt="4"/>
      <dgm:spPr/>
      <dgm:t>
        <a:bodyPr/>
        <a:lstStyle/>
        <a:p>
          <a:endParaRPr lang="ru-RU"/>
        </a:p>
      </dgm:t>
    </dgm:pt>
    <dgm:pt modelId="{C81B05CF-C155-4645-A75E-0021580C39B8}" type="pres">
      <dgm:prSet presAssocID="{9E6EA742-32CD-460C-A809-E92F3470F853}" presName="childText" presStyleLbl="bgAcc1" presStyleIdx="2" presStyleCnt="4" custScaleX="122294" custLinFactNeighborX="-4039" custLinFactNeighborY="-39057">
        <dgm:presLayoutVars>
          <dgm:bulletEnabled val="1"/>
        </dgm:presLayoutVars>
      </dgm:prSet>
      <dgm:spPr/>
      <dgm:t>
        <a:bodyPr/>
        <a:lstStyle/>
        <a:p>
          <a:endParaRPr lang="ru-RU"/>
        </a:p>
      </dgm:t>
    </dgm:pt>
    <dgm:pt modelId="{29F383B7-9564-4744-9D01-D9385CEC5010}" type="pres">
      <dgm:prSet presAssocID="{AB40C280-43FA-40D2-8789-4289DF5DC07F}" presName="Name13" presStyleLbl="parChTrans1D2" presStyleIdx="3" presStyleCnt="4"/>
      <dgm:spPr/>
      <dgm:t>
        <a:bodyPr/>
        <a:lstStyle/>
        <a:p>
          <a:endParaRPr lang="ru-RU"/>
        </a:p>
      </dgm:t>
    </dgm:pt>
    <dgm:pt modelId="{1B57B5B1-0DEF-408F-9898-AE0DC93BDF4E}" type="pres">
      <dgm:prSet presAssocID="{72311A07-F8C6-4DDD-9A71-FDF84F41797D}" presName="childText" presStyleLbl="bgAcc1" presStyleIdx="3" presStyleCnt="4" custScaleX="120902" custLinFactNeighborX="-4039" custLinFactNeighborY="-62277">
        <dgm:presLayoutVars>
          <dgm:bulletEnabled val="1"/>
        </dgm:presLayoutVars>
      </dgm:prSet>
      <dgm:spPr/>
      <dgm:t>
        <a:bodyPr/>
        <a:lstStyle/>
        <a:p>
          <a:endParaRPr lang="ru-RU"/>
        </a:p>
      </dgm:t>
    </dgm:pt>
  </dgm:ptLst>
  <dgm:cxnLst>
    <dgm:cxn modelId="{BC0654E2-30DE-4783-9864-E5228C60422A}" type="presOf" srcId="{4BA5FDA3-E588-401E-AB91-627AFAE808DE}" destId="{B7A8D134-5AA3-41FD-98E2-308E0374C8B5}" srcOrd="0" destOrd="0" presId="urn:microsoft.com/office/officeart/2005/8/layout/hierarchy3"/>
    <dgm:cxn modelId="{663EFCBB-2D82-4399-9683-668305EEF692}" type="presOf" srcId="{AB40C280-43FA-40D2-8789-4289DF5DC07F}" destId="{29F383B7-9564-4744-9D01-D9385CEC5010}" srcOrd="0" destOrd="0" presId="urn:microsoft.com/office/officeart/2005/8/layout/hierarchy3"/>
    <dgm:cxn modelId="{75DAECAA-B9AB-4EFE-8F16-8D31ECA0776E}" srcId="{A21545A2-0C15-4FA8-8997-D113A1582A70}" destId="{7C8F03D9-EAE7-421E-8510-B481DDA4DC96}" srcOrd="1" destOrd="0" parTransId="{D0797C5B-F704-40FE-8F19-5ADA2FC98B13}" sibTransId="{09F68EC7-7777-48EF-89D7-25D34914F4A3}"/>
    <dgm:cxn modelId="{BEC0DB86-D333-4D47-B653-1CFEAAF10EAD}" type="presOf" srcId="{11E78FCC-1698-47D8-AB80-CC34E07A8207}" destId="{AAA5ABE9-3579-48F9-90C1-EA5B27E450A4}" srcOrd="0" destOrd="0" presId="urn:microsoft.com/office/officeart/2005/8/layout/hierarchy3"/>
    <dgm:cxn modelId="{5943A42A-2A0D-4CEE-843B-C0C122AD95C7}" srcId="{11E78FCC-1698-47D8-AB80-CC34E07A8207}" destId="{9E6EA742-32CD-460C-A809-E92F3470F853}" srcOrd="0" destOrd="0" parTransId="{F22A750A-1706-4AF0-8A52-938C44F1976B}" sibTransId="{80069605-B909-4181-8AB2-ECE6F2BDFB3F}"/>
    <dgm:cxn modelId="{74BCA039-7206-44FC-AD8E-96CCDA415287}" srcId="{4BA5FDA3-E588-401E-AB91-627AFAE808DE}" destId="{11E78FCC-1698-47D8-AB80-CC34E07A8207}" srcOrd="1" destOrd="0" parTransId="{D66C86D2-3693-428C-9241-151C02D47BED}" sibTransId="{2AA48F9E-4377-4F8F-99B9-0ECC1A7D37EE}"/>
    <dgm:cxn modelId="{81047BA9-7DA6-4235-A53B-AE389E038062}" type="presOf" srcId="{A21545A2-0C15-4FA8-8997-D113A1582A70}" destId="{2E18D4C1-13A5-4CB1-895A-69910F8C0AC3}" srcOrd="1" destOrd="0" presId="urn:microsoft.com/office/officeart/2005/8/layout/hierarchy3"/>
    <dgm:cxn modelId="{46A727D3-9D48-4B77-8B53-BCFFA951ABFE}" type="presOf" srcId="{4A7E0533-2852-418A-B8A2-9C8C4710B56F}" destId="{57BD9BA5-736A-4E5C-BA3E-9AEF7FEEA925}" srcOrd="0" destOrd="0" presId="urn:microsoft.com/office/officeart/2005/8/layout/hierarchy3"/>
    <dgm:cxn modelId="{EFFE04E6-FB8C-4121-A329-35D01D67845C}" type="presOf" srcId="{F22A750A-1706-4AF0-8A52-938C44F1976B}" destId="{4E137A0C-F14D-4B86-93AF-FE25C46C00AE}" srcOrd="0" destOrd="0" presId="urn:microsoft.com/office/officeart/2005/8/layout/hierarchy3"/>
    <dgm:cxn modelId="{67EC5293-A43F-4D12-8F60-83D32A1FFFB9}" type="presOf" srcId="{72311A07-F8C6-4DDD-9A71-FDF84F41797D}" destId="{1B57B5B1-0DEF-408F-9898-AE0DC93BDF4E}" srcOrd="0" destOrd="0" presId="urn:microsoft.com/office/officeart/2005/8/layout/hierarchy3"/>
    <dgm:cxn modelId="{947DE126-3FAE-486E-B3DD-FC55FC08EE3D}" type="presOf" srcId="{7C8F03D9-EAE7-421E-8510-B481DDA4DC96}" destId="{3261D7A6-36D5-4394-BC4E-175CB059133B}" srcOrd="0" destOrd="0" presId="urn:microsoft.com/office/officeart/2005/8/layout/hierarchy3"/>
    <dgm:cxn modelId="{43AC1FAF-FA73-45CF-B09C-2B6A1FB47B40}" type="presOf" srcId="{9E6EA742-32CD-460C-A809-E92F3470F853}" destId="{C81B05CF-C155-4645-A75E-0021580C39B8}" srcOrd="0" destOrd="0" presId="urn:microsoft.com/office/officeart/2005/8/layout/hierarchy3"/>
    <dgm:cxn modelId="{B80B8967-BA82-45C6-8AAF-59E5716774E7}" srcId="{11E78FCC-1698-47D8-AB80-CC34E07A8207}" destId="{72311A07-F8C6-4DDD-9A71-FDF84F41797D}" srcOrd="1" destOrd="0" parTransId="{AB40C280-43FA-40D2-8789-4289DF5DC07F}" sibTransId="{3D74568F-096D-4402-B753-751F6981DC3A}"/>
    <dgm:cxn modelId="{3349A847-9A48-4A71-BE98-8A235E10B171}" srcId="{4BA5FDA3-E588-401E-AB91-627AFAE808DE}" destId="{A21545A2-0C15-4FA8-8997-D113A1582A70}" srcOrd="0" destOrd="0" parTransId="{450E2247-D832-44FD-B728-9D79C8E2C56E}" sibTransId="{735195B9-194D-45F6-A6E7-B9D342E9EC08}"/>
    <dgm:cxn modelId="{A720079D-861F-4D51-B41D-3E43FCB335E5}" type="presOf" srcId="{A21545A2-0C15-4FA8-8997-D113A1582A70}" destId="{D1609BD6-2F1E-4520-98AB-7092185F3672}" srcOrd="0" destOrd="0" presId="urn:microsoft.com/office/officeart/2005/8/layout/hierarchy3"/>
    <dgm:cxn modelId="{93F06A85-9465-461F-94B5-54B7045C4EFD}" type="presOf" srcId="{D0797C5B-F704-40FE-8F19-5ADA2FC98B13}" destId="{76BAC891-8191-49EF-91AE-7EFA548CC6F5}" srcOrd="0" destOrd="0" presId="urn:microsoft.com/office/officeart/2005/8/layout/hierarchy3"/>
    <dgm:cxn modelId="{D7BD82D7-7BF1-4ECE-8A24-A4E683DEAF19}" type="presOf" srcId="{11E78FCC-1698-47D8-AB80-CC34E07A8207}" destId="{4D516CE5-8019-4FDD-B981-7843D5F7DBE0}" srcOrd="1" destOrd="0" presId="urn:microsoft.com/office/officeart/2005/8/layout/hierarchy3"/>
    <dgm:cxn modelId="{E90BF606-DEA4-416F-98B0-21F256BB59EE}" srcId="{A21545A2-0C15-4FA8-8997-D113A1582A70}" destId="{E476C86B-460E-4C04-85C5-F4FB5457FA1D}" srcOrd="0" destOrd="0" parTransId="{4A7E0533-2852-418A-B8A2-9C8C4710B56F}" sibTransId="{3CEB9A6F-73C1-42B5-9870-149F2FF85283}"/>
    <dgm:cxn modelId="{E6D04718-1673-4A24-9B1B-197A74CB3252}" type="presOf" srcId="{E476C86B-460E-4C04-85C5-F4FB5457FA1D}" destId="{B80C874E-6237-4C0A-B732-E7466B3B46C5}" srcOrd="0" destOrd="0" presId="urn:microsoft.com/office/officeart/2005/8/layout/hierarchy3"/>
    <dgm:cxn modelId="{422AD464-C63A-48AF-90AB-89472150D4F2}" type="presParOf" srcId="{B7A8D134-5AA3-41FD-98E2-308E0374C8B5}" destId="{D7A06963-FA5A-45E4-B217-E2EB4B8FBCCB}" srcOrd="0" destOrd="0" presId="urn:microsoft.com/office/officeart/2005/8/layout/hierarchy3"/>
    <dgm:cxn modelId="{FC3118EB-8109-45C0-8CC1-7DEB6A4441ED}" type="presParOf" srcId="{D7A06963-FA5A-45E4-B217-E2EB4B8FBCCB}" destId="{4A9CCB43-119D-4519-9229-D8604EA86A87}" srcOrd="0" destOrd="0" presId="urn:microsoft.com/office/officeart/2005/8/layout/hierarchy3"/>
    <dgm:cxn modelId="{DFD2A3C5-1124-429A-96CF-6C2DEAC8A1F9}" type="presParOf" srcId="{4A9CCB43-119D-4519-9229-D8604EA86A87}" destId="{D1609BD6-2F1E-4520-98AB-7092185F3672}" srcOrd="0" destOrd="0" presId="urn:microsoft.com/office/officeart/2005/8/layout/hierarchy3"/>
    <dgm:cxn modelId="{F0CC3C3A-6241-4C1C-80F6-37F5614194F3}" type="presParOf" srcId="{4A9CCB43-119D-4519-9229-D8604EA86A87}" destId="{2E18D4C1-13A5-4CB1-895A-69910F8C0AC3}" srcOrd="1" destOrd="0" presId="urn:microsoft.com/office/officeart/2005/8/layout/hierarchy3"/>
    <dgm:cxn modelId="{8919F165-3B69-40D1-B594-71B9C8755C2D}" type="presParOf" srcId="{D7A06963-FA5A-45E4-B217-E2EB4B8FBCCB}" destId="{38662FDF-6F4F-4236-90E5-8ED76AD87FF3}" srcOrd="1" destOrd="0" presId="urn:microsoft.com/office/officeart/2005/8/layout/hierarchy3"/>
    <dgm:cxn modelId="{448682D1-2893-4610-8F6D-885513D2A44A}" type="presParOf" srcId="{38662FDF-6F4F-4236-90E5-8ED76AD87FF3}" destId="{57BD9BA5-736A-4E5C-BA3E-9AEF7FEEA925}" srcOrd="0" destOrd="0" presId="urn:microsoft.com/office/officeart/2005/8/layout/hierarchy3"/>
    <dgm:cxn modelId="{C5414E7D-C307-404F-844F-232435794015}" type="presParOf" srcId="{38662FDF-6F4F-4236-90E5-8ED76AD87FF3}" destId="{B80C874E-6237-4C0A-B732-E7466B3B46C5}" srcOrd="1" destOrd="0" presId="urn:microsoft.com/office/officeart/2005/8/layout/hierarchy3"/>
    <dgm:cxn modelId="{018E05A3-2D10-4C05-B094-D966359D6A95}" type="presParOf" srcId="{38662FDF-6F4F-4236-90E5-8ED76AD87FF3}" destId="{76BAC891-8191-49EF-91AE-7EFA548CC6F5}" srcOrd="2" destOrd="0" presId="urn:microsoft.com/office/officeart/2005/8/layout/hierarchy3"/>
    <dgm:cxn modelId="{3A5F1B7D-BB87-447B-9EB2-508F5F9B6FA1}" type="presParOf" srcId="{38662FDF-6F4F-4236-90E5-8ED76AD87FF3}" destId="{3261D7A6-36D5-4394-BC4E-175CB059133B}" srcOrd="3" destOrd="0" presId="urn:microsoft.com/office/officeart/2005/8/layout/hierarchy3"/>
    <dgm:cxn modelId="{1D309419-FD70-43CE-87AE-DD53551F1817}" type="presParOf" srcId="{B7A8D134-5AA3-41FD-98E2-308E0374C8B5}" destId="{F930CC7A-7C4C-4085-AD10-B676409F984D}" srcOrd="1" destOrd="0" presId="urn:microsoft.com/office/officeart/2005/8/layout/hierarchy3"/>
    <dgm:cxn modelId="{7E45E43E-B80A-47B9-9F11-41F22605DFA5}" type="presParOf" srcId="{F930CC7A-7C4C-4085-AD10-B676409F984D}" destId="{D30B2CF6-EFF4-456D-8F27-D0B7848FC446}" srcOrd="0" destOrd="0" presId="urn:microsoft.com/office/officeart/2005/8/layout/hierarchy3"/>
    <dgm:cxn modelId="{D4056896-1E81-45C1-A70A-10996DDC13B3}" type="presParOf" srcId="{D30B2CF6-EFF4-456D-8F27-D0B7848FC446}" destId="{AAA5ABE9-3579-48F9-90C1-EA5B27E450A4}" srcOrd="0" destOrd="0" presId="urn:microsoft.com/office/officeart/2005/8/layout/hierarchy3"/>
    <dgm:cxn modelId="{9C2F734F-5C2D-4EDA-8F33-B852A08342E7}" type="presParOf" srcId="{D30B2CF6-EFF4-456D-8F27-D0B7848FC446}" destId="{4D516CE5-8019-4FDD-B981-7843D5F7DBE0}" srcOrd="1" destOrd="0" presId="urn:microsoft.com/office/officeart/2005/8/layout/hierarchy3"/>
    <dgm:cxn modelId="{CC66A506-8F78-4563-A626-70DA1C7DEC7A}" type="presParOf" srcId="{F930CC7A-7C4C-4085-AD10-B676409F984D}" destId="{662EEEDD-C3CB-403A-A505-550C53BE19CF}" srcOrd="1" destOrd="0" presId="urn:microsoft.com/office/officeart/2005/8/layout/hierarchy3"/>
    <dgm:cxn modelId="{CF546153-E6C1-4B37-8861-B8BCE998E743}" type="presParOf" srcId="{662EEEDD-C3CB-403A-A505-550C53BE19CF}" destId="{4E137A0C-F14D-4B86-93AF-FE25C46C00AE}" srcOrd="0" destOrd="0" presId="urn:microsoft.com/office/officeart/2005/8/layout/hierarchy3"/>
    <dgm:cxn modelId="{BBD98DF2-49EA-4495-8F53-34982EE36DF5}" type="presParOf" srcId="{662EEEDD-C3CB-403A-A505-550C53BE19CF}" destId="{C81B05CF-C155-4645-A75E-0021580C39B8}" srcOrd="1" destOrd="0" presId="urn:microsoft.com/office/officeart/2005/8/layout/hierarchy3"/>
    <dgm:cxn modelId="{715F8D9C-0164-450A-9CD7-BC4D002227CA}" type="presParOf" srcId="{662EEEDD-C3CB-403A-A505-550C53BE19CF}" destId="{29F383B7-9564-4744-9D01-D9385CEC5010}" srcOrd="2" destOrd="0" presId="urn:microsoft.com/office/officeart/2005/8/layout/hierarchy3"/>
    <dgm:cxn modelId="{6D718B25-A0BD-453F-91DD-1DAF2A4C7075}" type="presParOf" srcId="{662EEEDD-C3CB-403A-A505-550C53BE19CF}" destId="{1B57B5B1-0DEF-408F-9898-AE0DC93BDF4E}" srcOrd="3" destOrd="0" presId="urn:microsoft.com/office/officeart/2005/8/layout/hierarchy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9ED42C95-DE99-483F-9394-A5CEFFE18C86}"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ru-RU"/>
        </a:p>
      </dgm:t>
    </dgm:pt>
    <dgm:pt modelId="{70DCB144-3B9B-4BF7-9624-4C2E4AF6F3EF}">
      <dgm:prSet/>
      <dgm:spPr/>
      <dgm:t>
        <a:bodyPr/>
        <a:lstStyle/>
        <a:p>
          <a:pPr algn="ctr" rtl="0"/>
          <a:r>
            <a:rPr lang="ru-RU" b="1" dirty="0" smtClean="0"/>
            <a:t>Нарушение требований к образовательным организациям</a:t>
          </a:r>
          <a:endParaRPr lang="ru-RU" b="1" dirty="0"/>
        </a:p>
      </dgm:t>
    </dgm:pt>
    <dgm:pt modelId="{4E43D2A4-2454-4CE7-9C4F-202F086873DD}" type="parTrans" cxnId="{CE82C83D-C07A-4401-BEBD-C16F09F1DEE5}">
      <dgm:prSet/>
      <dgm:spPr/>
      <dgm:t>
        <a:bodyPr/>
        <a:lstStyle/>
        <a:p>
          <a:endParaRPr lang="ru-RU"/>
        </a:p>
      </dgm:t>
    </dgm:pt>
    <dgm:pt modelId="{7AEA8D0F-0C63-465F-B8F3-49D8B6C31CC5}" type="sibTrans" cxnId="{CE82C83D-C07A-4401-BEBD-C16F09F1DEE5}">
      <dgm:prSet/>
      <dgm:spPr/>
      <dgm:t>
        <a:bodyPr/>
        <a:lstStyle/>
        <a:p>
          <a:endParaRPr lang="ru-RU"/>
        </a:p>
      </dgm:t>
    </dgm:pt>
    <dgm:pt modelId="{66D1E22D-3E42-4641-BE9E-1CDE7A9F6BE7}" type="pres">
      <dgm:prSet presAssocID="{9ED42C95-DE99-483F-9394-A5CEFFE18C86}" presName="linear" presStyleCnt="0">
        <dgm:presLayoutVars>
          <dgm:animLvl val="lvl"/>
          <dgm:resizeHandles val="exact"/>
        </dgm:presLayoutVars>
      </dgm:prSet>
      <dgm:spPr/>
      <dgm:t>
        <a:bodyPr/>
        <a:lstStyle/>
        <a:p>
          <a:endParaRPr lang="ru-RU"/>
        </a:p>
      </dgm:t>
    </dgm:pt>
    <dgm:pt modelId="{DEFEC170-07F4-4D72-9625-FEB860ACC617}" type="pres">
      <dgm:prSet presAssocID="{70DCB144-3B9B-4BF7-9624-4C2E4AF6F3EF}" presName="parentText" presStyleLbl="node1" presStyleIdx="0" presStyleCnt="1">
        <dgm:presLayoutVars>
          <dgm:chMax val="0"/>
          <dgm:bulletEnabled val="1"/>
        </dgm:presLayoutVars>
      </dgm:prSet>
      <dgm:spPr/>
      <dgm:t>
        <a:bodyPr/>
        <a:lstStyle/>
        <a:p>
          <a:endParaRPr lang="ru-RU"/>
        </a:p>
      </dgm:t>
    </dgm:pt>
  </dgm:ptLst>
  <dgm:cxnLst>
    <dgm:cxn modelId="{470D5A45-3264-4980-A4B1-4CCF636AF6A5}" type="presOf" srcId="{70DCB144-3B9B-4BF7-9624-4C2E4AF6F3EF}" destId="{DEFEC170-07F4-4D72-9625-FEB860ACC617}" srcOrd="0" destOrd="0" presId="urn:microsoft.com/office/officeart/2005/8/layout/vList2"/>
    <dgm:cxn modelId="{67809A8C-3B5F-42B5-8F28-4D28CFED703F}" type="presOf" srcId="{9ED42C95-DE99-483F-9394-A5CEFFE18C86}" destId="{66D1E22D-3E42-4641-BE9E-1CDE7A9F6BE7}" srcOrd="0" destOrd="0" presId="urn:microsoft.com/office/officeart/2005/8/layout/vList2"/>
    <dgm:cxn modelId="{CE82C83D-C07A-4401-BEBD-C16F09F1DEE5}" srcId="{9ED42C95-DE99-483F-9394-A5CEFFE18C86}" destId="{70DCB144-3B9B-4BF7-9624-4C2E4AF6F3EF}" srcOrd="0" destOrd="0" parTransId="{4E43D2A4-2454-4CE7-9C4F-202F086873DD}" sibTransId="{7AEA8D0F-0C63-465F-B8F3-49D8B6C31CC5}"/>
    <dgm:cxn modelId="{F7BF0090-8321-4974-82E6-24221F69A57C}" type="presParOf" srcId="{66D1E22D-3E42-4641-BE9E-1CDE7A9F6BE7}" destId="{DEFEC170-07F4-4D72-9625-FEB860ACC617}" srcOrd="0" destOrd="0" presId="urn:microsoft.com/office/officeart/2005/8/layout/vList2"/>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88A8CDAF-86CF-46E6-BCD0-EB05AFA91BFC}"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ru-RU"/>
        </a:p>
      </dgm:t>
    </dgm:pt>
    <dgm:pt modelId="{99603577-08EC-4E13-B896-F073E1F34448}">
      <dgm:prSet/>
      <dgm:spPr/>
      <dgm:t>
        <a:bodyPr/>
        <a:lstStyle/>
        <a:p>
          <a:pPr rtl="0"/>
          <a:r>
            <a:rPr lang="ru-RU" dirty="0" smtClean="0"/>
            <a:t>Локальные акты приняты с нарушением порядка, который указан в уставе</a:t>
          </a:r>
          <a:endParaRPr lang="ru-RU" dirty="0"/>
        </a:p>
      </dgm:t>
    </dgm:pt>
    <dgm:pt modelId="{E0E0BDC9-567E-4142-8215-4C8C04C38FD2}" type="parTrans" cxnId="{F4A5BCF9-B8F7-4F19-9E39-584DD91D7E54}">
      <dgm:prSet/>
      <dgm:spPr/>
      <dgm:t>
        <a:bodyPr/>
        <a:lstStyle/>
        <a:p>
          <a:endParaRPr lang="ru-RU"/>
        </a:p>
      </dgm:t>
    </dgm:pt>
    <dgm:pt modelId="{73F37210-F4D9-4D78-8BA1-38695E274AF3}" type="sibTrans" cxnId="{F4A5BCF9-B8F7-4F19-9E39-584DD91D7E54}">
      <dgm:prSet/>
      <dgm:spPr/>
      <dgm:t>
        <a:bodyPr/>
        <a:lstStyle/>
        <a:p>
          <a:endParaRPr lang="ru-RU"/>
        </a:p>
      </dgm:t>
    </dgm:pt>
    <dgm:pt modelId="{1E02B1AE-3F10-432E-8B7B-7BE25D3555BA}">
      <dgm:prSet/>
      <dgm:spPr/>
      <dgm:t>
        <a:bodyPr/>
        <a:lstStyle/>
        <a:p>
          <a:pPr rtl="0"/>
          <a:r>
            <a:rPr lang="ru-RU" dirty="0" smtClean="0"/>
            <a:t>ч. 1 ст. 30 Закона от 29 декабря 2012 г. № 273-ФЗ</a:t>
          </a:r>
          <a:endParaRPr lang="ru-RU" dirty="0"/>
        </a:p>
      </dgm:t>
    </dgm:pt>
    <dgm:pt modelId="{5D8E1B50-30FA-4B7C-B57A-12CC5F16BB0B}" type="parTrans" cxnId="{3D8A82A1-4B6B-45E2-B454-989080BC648D}">
      <dgm:prSet/>
      <dgm:spPr/>
      <dgm:t>
        <a:bodyPr/>
        <a:lstStyle/>
        <a:p>
          <a:endParaRPr lang="ru-RU"/>
        </a:p>
      </dgm:t>
    </dgm:pt>
    <dgm:pt modelId="{05CB1FDF-7EA1-4143-A9C0-AA587F707A3D}" type="sibTrans" cxnId="{3D8A82A1-4B6B-45E2-B454-989080BC648D}">
      <dgm:prSet/>
      <dgm:spPr/>
      <dgm:t>
        <a:bodyPr/>
        <a:lstStyle/>
        <a:p>
          <a:endParaRPr lang="ru-RU"/>
        </a:p>
      </dgm:t>
    </dgm:pt>
    <dgm:pt modelId="{6BEAF2A7-918F-4766-8C7E-72CBE4A58E6B}">
      <dgm:prSet/>
      <dgm:spPr/>
      <dgm:t>
        <a:bodyPr/>
        <a:lstStyle/>
        <a:p>
          <a:pPr rtl="0"/>
          <a:r>
            <a:rPr lang="ru-RU" dirty="0" smtClean="0"/>
            <a:t>Предписание </a:t>
          </a:r>
          <a:endParaRPr lang="ru-RU" dirty="0"/>
        </a:p>
      </dgm:t>
    </dgm:pt>
    <dgm:pt modelId="{B54A7188-5058-4D25-A625-83E6EBC2AA64}" type="parTrans" cxnId="{3EFAEA04-FE8B-4729-9F00-6789C52228F3}">
      <dgm:prSet/>
      <dgm:spPr/>
      <dgm:t>
        <a:bodyPr/>
        <a:lstStyle/>
        <a:p>
          <a:endParaRPr lang="ru-RU"/>
        </a:p>
      </dgm:t>
    </dgm:pt>
    <dgm:pt modelId="{8A0C6221-2D84-4439-B4A9-F905D6D3696E}" type="sibTrans" cxnId="{3EFAEA04-FE8B-4729-9F00-6789C52228F3}">
      <dgm:prSet/>
      <dgm:spPr/>
      <dgm:t>
        <a:bodyPr/>
        <a:lstStyle/>
        <a:p>
          <a:endParaRPr lang="ru-RU"/>
        </a:p>
      </dgm:t>
    </dgm:pt>
    <dgm:pt modelId="{05C49FD5-4D55-4801-BF68-950CD9D400B0}" type="pres">
      <dgm:prSet presAssocID="{88A8CDAF-86CF-46E6-BCD0-EB05AFA91BFC}" presName="Name0" presStyleCnt="0">
        <dgm:presLayoutVars>
          <dgm:chPref val="3"/>
          <dgm:dir/>
          <dgm:animLvl val="lvl"/>
          <dgm:resizeHandles/>
        </dgm:presLayoutVars>
      </dgm:prSet>
      <dgm:spPr/>
      <dgm:t>
        <a:bodyPr/>
        <a:lstStyle/>
        <a:p>
          <a:endParaRPr lang="ru-RU"/>
        </a:p>
      </dgm:t>
    </dgm:pt>
    <dgm:pt modelId="{9C796067-D3A1-47A9-844B-ED08CE93E88D}" type="pres">
      <dgm:prSet presAssocID="{99603577-08EC-4E13-B896-F073E1F34448}" presName="horFlow" presStyleCnt="0"/>
      <dgm:spPr/>
    </dgm:pt>
    <dgm:pt modelId="{CDB279C2-A8DF-4B60-B36C-475D98B38223}" type="pres">
      <dgm:prSet presAssocID="{99603577-08EC-4E13-B896-F073E1F34448}" presName="bigChev" presStyleLbl="node1" presStyleIdx="0" presStyleCnt="3" custScaleX="150376"/>
      <dgm:spPr/>
      <dgm:t>
        <a:bodyPr/>
        <a:lstStyle/>
        <a:p>
          <a:endParaRPr lang="ru-RU"/>
        </a:p>
      </dgm:t>
    </dgm:pt>
    <dgm:pt modelId="{ACD4C3E7-DE8F-4438-95BD-908D0D9E47ED}" type="pres">
      <dgm:prSet presAssocID="{99603577-08EC-4E13-B896-F073E1F34448}" presName="vSp" presStyleCnt="0"/>
      <dgm:spPr/>
    </dgm:pt>
    <dgm:pt modelId="{20999B5E-3106-4BB5-A6BC-20FCD2E9D85E}" type="pres">
      <dgm:prSet presAssocID="{1E02B1AE-3F10-432E-8B7B-7BE25D3555BA}" presName="horFlow" presStyleCnt="0"/>
      <dgm:spPr/>
    </dgm:pt>
    <dgm:pt modelId="{4BC25616-5992-4E6C-A116-E5490FE47CE0}" type="pres">
      <dgm:prSet presAssocID="{1E02B1AE-3F10-432E-8B7B-7BE25D3555BA}" presName="bigChev" presStyleLbl="node1" presStyleIdx="1" presStyleCnt="3" custScaleX="154804"/>
      <dgm:spPr/>
      <dgm:t>
        <a:bodyPr/>
        <a:lstStyle/>
        <a:p>
          <a:endParaRPr lang="ru-RU"/>
        </a:p>
      </dgm:t>
    </dgm:pt>
    <dgm:pt modelId="{92A4FDA9-C8FF-4BD4-90EB-D0447AF5E90D}" type="pres">
      <dgm:prSet presAssocID="{1E02B1AE-3F10-432E-8B7B-7BE25D3555BA}" presName="vSp" presStyleCnt="0"/>
      <dgm:spPr/>
    </dgm:pt>
    <dgm:pt modelId="{994ACFA2-AD0B-4464-A13B-2D5FA5CD2143}" type="pres">
      <dgm:prSet presAssocID="{6BEAF2A7-918F-4766-8C7E-72CBE4A58E6B}" presName="horFlow" presStyleCnt="0"/>
      <dgm:spPr/>
    </dgm:pt>
    <dgm:pt modelId="{69E4B11E-3E34-4E28-8476-9548CB5F017C}" type="pres">
      <dgm:prSet presAssocID="{6BEAF2A7-918F-4766-8C7E-72CBE4A58E6B}" presName="bigChev" presStyleLbl="node1" presStyleIdx="2" presStyleCnt="3" custScaleX="158730"/>
      <dgm:spPr/>
      <dgm:t>
        <a:bodyPr/>
        <a:lstStyle/>
        <a:p>
          <a:endParaRPr lang="ru-RU"/>
        </a:p>
      </dgm:t>
    </dgm:pt>
  </dgm:ptLst>
  <dgm:cxnLst>
    <dgm:cxn modelId="{E5DB5272-8A1F-4277-971E-D4D90CE28A69}" type="presOf" srcId="{88A8CDAF-86CF-46E6-BCD0-EB05AFA91BFC}" destId="{05C49FD5-4D55-4801-BF68-950CD9D400B0}" srcOrd="0" destOrd="0" presId="urn:microsoft.com/office/officeart/2005/8/layout/lProcess3"/>
    <dgm:cxn modelId="{3EFAEA04-FE8B-4729-9F00-6789C52228F3}" srcId="{88A8CDAF-86CF-46E6-BCD0-EB05AFA91BFC}" destId="{6BEAF2A7-918F-4766-8C7E-72CBE4A58E6B}" srcOrd="2" destOrd="0" parTransId="{B54A7188-5058-4D25-A625-83E6EBC2AA64}" sibTransId="{8A0C6221-2D84-4439-B4A9-F905D6D3696E}"/>
    <dgm:cxn modelId="{F4A5BCF9-B8F7-4F19-9E39-584DD91D7E54}" srcId="{88A8CDAF-86CF-46E6-BCD0-EB05AFA91BFC}" destId="{99603577-08EC-4E13-B896-F073E1F34448}" srcOrd="0" destOrd="0" parTransId="{E0E0BDC9-567E-4142-8215-4C8C04C38FD2}" sibTransId="{73F37210-F4D9-4D78-8BA1-38695E274AF3}"/>
    <dgm:cxn modelId="{AD2D1D14-59A3-4BCE-9EE3-B17FAE26AAFA}" type="presOf" srcId="{6BEAF2A7-918F-4766-8C7E-72CBE4A58E6B}" destId="{69E4B11E-3E34-4E28-8476-9548CB5F017C}" srcOrd="0" destOrd="0" presId="urn:microsoft.com/office/officeart/2005/8/layout/lProcess3"/>
    <dgm:cxn modelId="{F7E2109F-0571-4B92-AA08-231EC44F7751}" type="presOf" srcId="{1E02B1AE-3F10-432E-8B7B-7BE25D3555BA}" destId="{4BC25616-5992-4E6C-A116-E5490FE47CE0}" srcOrd="0" destOrd="0" presId="urn:microsoft.com/office/officeart/2005/8/layout/lProcess3"/>
    <dgm:cxn modelId="{F628B54E-BF5B-43C8-94A5-70269E199104}" type="presOf" srcId="{99603577-08EC-4E13-B896-F073E1F34448}" destId="{CDB279C2-A8DF-4B60-B36C-475D98B38223}" srcOrd="0" destOrd="0" presId="urn:microsoft.com/office/officeart/2005/8/layout/lProcess3"/>
    <dgm:cxn modelId="{3D8A82A1-4B6B-45E2-B454-989080BC648D}" srcId="{88A8CDAF-86CF-46E6-BCD0-EB05AFA91BFC}" destId="{1E02B1AE-3F10-432E-8B7B-7BE25D3555BA}" srcOrd="1" destOrd="0" parTransId="{5D8E1B50-30FA-4B7C-B57A-12CC5F16BB0B}" sibTransId="{05CB1FDF-7EA1-4143-A9C0-AA587F707A3D}"/>
    <dgm:cxn modelId="{51DB6CD9-9DA5-4C77-B659-619F65887E56}" type="presParOf" srcId="{05C49FD5-4D55-4801-BF68-950CD9D400B0}" destId="{9C796067-D3A1-47A9-844B-ED08CE93E88D}" srcOrd="0" destOrd="0" presId="urn:microsoft.com/office/officeart/2005/8/layout/lProcess3"/>
    <dgm:cxn modelId="{C5C976EB-BB35-4B47-8EB4-9797C172E15F}" type="presParOf" srcId="{9C796067-D3A1-47A9-844B-ED08CE93E88D}" destId="{CDB279C2-A8DF-4B60-B36C-475D98B38223}" srcOrd="0" destOrd="0" presId="urn:microsoft.com/office/officeart/2005/8/layout/lProcess3"/>
    <dgm:cxn modelId="{E36E4D4E-4C86-4E1C-BBA5-EAD909FD14DD}" type="presParOf" srcId="{05C49FD5-4D55-4801-BF68-950CD9D400B0}" destId="{ACD4C3E7-DE8F-4438-95BD-908D0D9E47ED}" srcOrd="1" destOrd="0" presId="urn:microsoft.com/office/officeart/2005/8/layout/lProcess3"/>
    <dgm:cxn modelId="{3FDB6DB8-ACCA-452F-827A-5F30E3CCA721}" type="presParOf" srcId="{05C49FD5-4D55-4801-BF68-950CD9D400B0}" destId="{20999B5E-3106-4BB5-A6BC-20FCD2E9D85E}" srcOrd="2" destOrd="0" presId="urn:microsoft.com/office/officeart/2005/8/layout/lProcess3"/>
    <dgm:cxn modelId="{5DBA44D9-1C5C-434E-AE2B-615653D61315}" type="presParOf" srcId="{20999B5E-3106-4BB5-A6BC-20FCD2E9D85E}" destId="{4BC25616-5992-4E6C-A116-E5490FE47CE0}" srcOrd="0" destOrd="0" presId="urn:microsoft.com/office/officeart/2005/8/layout/lProcess3"/>
    <dgm:cxn modelId="{73F2D3BE-645E-4899-AA80-FA540E49AEAA}" type="presParOf" srcId="{05C49FD5-4D55-4801-BF68-950CD9D400B0}" destId="{92A4FDA9-C8FF-4BD4-90EB-D0447AF5E90D}" srcOrd="3" destOrd="0" presId="urn:microsoft.com/office/officeart/2005/8/layout/lProcess3"/>
    <dgm:cxn modelId="{491B4269-5FC7-4C22-AF96-7676BBCB7DE7}" type="presParOf" srcId="{05C49FD5-4D55-4801-BF68-950CD9D400B0}" destId="{994ACFA2-AD0B-4464-A13B-2D5FA5CD2143}" srcOrd="4" destOrd="0" presId="urn:microsoft.com/office/officeart/2005/8/layout/lProcess3"/>
    <dgm:cxn modelId="{C67DAFB8-B236-4912-9BFD-3B98A86F028D}" type="presParOf" srcId="{994ACFA2-AD0B-4464-A13B-2D5FA5CD2143}" destId="{69E4B11E-3E34-4E28-8476-9548CB5F017C}" srcOrd="0" destOrd="0" presId="urn:microsoft.com/office/officeart/2005/8/layout/lProcess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3DC59A65-E46F-456B-966E-571E9FAA53E0}"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ru-RU"/>
        </a:p>
      </dgm:t>
    </dgm:pt>
    <dgm:pt modelId="{71851B92-8A5F-4E04-9EDB-05B4FCAB7603}">
      <dgm:prSet/>
      <dgm:spPr/>
      <dgm:t>
        <a:bodyPr/>
        <a:lstStyle/>
        <a:p>
          <a:pPr algn="ctr" rtl="0"/>
          <a:r>
            <a:rPr lang="ru-RU" b="1" dirty="0" smtClean="0"/>
            <a:t>Нарушение требований к образовательным организациям</a:t>
          </a:r>
          <a:endParaRPr lang="ru-RU" b="1" dirty="0"/>
        </a:p>
      </dgm:t>
    </dgm:pt>
    <dgm:pt modelId="{BAF42841-577D-4D18-8023-81481FFF2169}" type="parTrans" cxnId="{820A9851-5DDE-449A-A7C0-547C75BCE494}">
      <dgm:prSet/>
      <dgm:spPr/>
      <dgm:t>
        <a:bodyPr/>
        <a:lstStyle/>
        <a:p>
          <a:endParaRPr lang="ru-RU"/>
        </a:p>
      </dgm:t>
    </dgm:pt>
    <dgm:pt modelId="{AA25BE95-0B1C-47F0-80C4-D837FED7C671}" type="sibTrans" cxnId="{820A9851-5DDE-449A-A7C0-547C75BCE494}">
      <dgm:prSet/>
      <dgm:spPr/>
      <dgm:t>
        <a:bodyPr/>
        <a:lstStyle/>
        <a:p>
          <a:endParaRPr lang="ru-RU"/>
        </a:p>
      </dgm:t>
    </dgm:pt>
    <dgm:pt modelId="{7D6FB03B-C7B8-4A1B-8E20-B6B2C644A244}" type="pres">
      <dgm:prSet presAssocID="{3DC59A65-E46F-456B-966E-571E9FAA53E0}" presName="linear" presStyleCnt="0">
        <dgm:presLayoutVars>
          <dgm:animLvl val="lvl"/>
          <dgm:resizeHandles val="exact"/>
        </dgm:presLayoutVars>
      </dgm:prSet>
      <dgm:spPr/>
      <dgm:t>
        <a:bodyPr/>
        <a:lstStyle/>
        <a:p>
          <a:endParaRPr lang="ru-RU"/>
        </a:p>
      </dgm:t>
    </dgm:pt>
    <dgm:pt modelId="{4718A403-428B-4A2A-806E-7CC08A7286F1}" type="pres">
      <dgm:prSet presAssocID="{71851B92-8A5F-4E04-9EDB-05B4FCAB7603}" presName="parentText" presStyleLbl="node1" presStyleIdx="0" presStyleCnt="1">
        <dgm:presLayoutVars>
          <dgm:chMax val="0"/>
          <dgm:bulletEnabled val="1"/>
        </dgm:presLayoutVars>
      </dgm:prSet>
      <dgm:spPr/>
      <dgm:t>
        <a:bodyPr/>
        <a:lstStyle/>
        <a:p>
          <a:endParaRPr lang="ru-RU"/>
        </a:p>
      </dgm:t>
    </dgm:pt>
  </dgm:ptLst>
  <dgm:cxnLst>
    <dgm:cxn modelId="{38092E4A-EB95-46BD-B275-54626ADA606B}" type="presOf" srcId="{71851B92-8A5F-4E04-9EDB-05B4FCAB7603}" destId="{4718A403-428B-4A2A-806E-7CC08A7286F1}" srcOrd="0" destOrd="0" presId="urn:microsoft.com/office/officeart/2005/8/layout/vList2"/>
    <dgm:cxn modelId="{95AA419F-2CD4-4C67-A656-6626A318AD54}" type="presOf" srcId="{3DC59A65-E46F-456B-966E-571E9FAA53E0}" destId="{7D6FB03B-C7B8-4A1B-8E20-B6B2C644A244}" srcOrd="0" destOrd="0" presId="urn:microsoft.com/office/officeart/2005/8/layout/vList2"/>
    <dgm:cxn modelId="{820A9851-5DDE-449A-A7C0-547C75BCE494}" srcId="{3DC59A65-E46F-456B-966E-571E9FAA53E0}" destId="{71851B92-8A5F-4E04-9EDB-05B4FCAB7603}" srcOrd="0" destOrd="0" parTransId="{BAF42841-577D-4D18-8023-81481FFF2169}" sibTransId="{AA25BE95-0B1C-47F0-80C4-D837FED7C671}"/>
    <dgm:cxn modelId="{5574D292-2495-47B1-864E-CF70F15D0A2E}" type="presParOf" srcId="{7D6FB03B-C7B8-4A1B-8E20-B6B2C644A244}" destId="{4718A403-428B-4A2A-806E-7CC08A7286F1}" srcOrd="0" destOrd="0" presId="urn:microsoft.com/office/officeart/2005/8/layout/vList2"/>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037F3868-0EDB-4494-BE59-311594954C43}" type="doc">
      <dgm:prSet loTypeId="urn:microsoft.com/office/officeart/2005/8/layout/bProcess4" loCatId="process" qsTypeId="urn:microsoft.com/office/officeart/2005/8/quickstyle/3d1" qsCatId="3D" csTypeId="urn:microsoft.com/office/officeart/2005/8/colors/colorful1" csCatId="colorful" phldr="1"/>
      <dgm:spPr/>
      <dgm:t>
        <a:bodyPr/>
        <a:lstStyle/>
        <a:p>
          <a:endParaRPr lang="ru-RU"/>
        </a:p>
      </dgm:t>
    </dgm:pt>
    <dgm:pt modelId="{F07F8681-787A-4441-98EF-2D120E09C81B}">
      <dgm:prSet/>
      <dgm:spPr/>
      <dgm:t>
        <a:bodyPr/>
        <a:lstStyle/>
        <a:p>
          <a:pPr rtl="0"/>
          <a:r>
            <a:rPr lang="ru-RU" dirty="0" smtClean="0"/>
            <a:t>Нет открытого и общедоступного информационного ресурса (официального сайта) – ч.1 ст. 29 Закона от 29 декабря 2012 г. № 273-ФЗ; приказ Рособрнадзора от 29 мая 2014 г. № 785;</a:t>
          </a:r>
          <a:endParaRPr lang="ru-RU" dirty="0"/>
        </a:p>
      </dgm:t>
    </dgm:pt>
    <dgm:pt modelId="{7455E858-595D-46D9-A3BB-71522BD92A1A}" type="parTrans" cxnId="{AC2FD994-B2FB-41A4-BE6E-5F84D70A1A74}">
      <dgm:prSet/>
      <dgm:spPr/>
      <dgm:t>
        <a:bodyPr/>
        <a:lstStyle/>
        <a:p>
          <a:endParaRPr lang="ru-RU"/>
        </a:p>
      </dgm:t>
    </dgm:pt>
    <dgm:pt modelId="{399A0810-BB1A-4D9A-B867-A5E680DBCDC1}" type="sibTrans" cxnId="{AC2FD994-B2FB-41A4-BE6E-5F84D70A1A74}">
      <dgm:prSet/>
      <dgm:spPr/>
      <dgm:t>
        <a:bodyPr/>
        <a:lstStyle/>
        <a:p>
          <a:endParaRPr lang="ru-RU"/>
        </a:p>
      </dgm:t>
    </dgm:pt>
    <dgm:pt modelId="{A89E154C-12F0-4D0D-BE1F-3A2D3ED3B5E0}">
      <dgm:prSet/>
      <dgm:spPr/>
      <dgm:t>
        <a:bodyPr/>
        <a:lstStyle/>
        <a:p>
          <a:pPr rtl="0"/>
          <a:r>
            <a:rPr lang="ru-RU" dirty="0" smtClean="0"/>
            <a:t>Информационный ресурс (официальный сайт) не обеспечивает открытость и доступность информации - ч.1 ст. 29 Закона от 29 декабря 2012 г. № 273-ФЗ; </a:t>
          </a:r>
          <a:endParaRPr lang="ru-RU" dirty="0"/>
        </a:p>
      </dgm:t>
    </dgm:pt>
    <dgm:pt modelId="{395173C5-917F-4496-85BA-B816C4307437}" type="parTrans" cxnId="{A2130C68-2CDB-4851-B060-F7A9A903DB2A}">
      <dgm:prSet/>
      <dgm:spPr/>
      <dgm:t>
        <a:bodyPr/>
        <a:lstStyle/>
        <a:p>
          <a:endParaRPr lang="ru-RU"/>
        </a:p>
      </dgm:t>
    </dgm:pt>
    <dgm:pt modelId="{284DE7AA-688A-4819-880C-93D270F392EE}" type="sibTrans" cxnId="{A2130C68-2CDB-4851-B060-F7A9A903DB2A}">
      <dgm:prSet/>
      <dgm:spPr/>
      <dgm:t>
        <a:bodyPr/>
        <a:lstStyle/>
        <a:p>
          <a:endParaRPr lang="ru-RU"/>
        </a:p>
      </dgm:t>
    </dgm:pt>
    <dgm:pt modelId="{2A0D2206-7557-4497-99E9-27135A44CCB4}">
      <dgm:prSet/>
      <dgm:spPr/>
      <dgm:t>
        <a:bodyPr/>
        <a:lstStyle/>
        <a:p>
          <a:pPr rtl="0"/>
          <a:r>
            <a:rPr lang="ru-RU" dirty="0" smtClean="0"/>
            <a:t>На официальном сайте образовательной организации нет информации и документов, которые предусмотрены Законом от 29 декабря 2012 г. № 273-ФЗ; </a:t>
          </a:r>
          <a:endParaRPr lang="ru-RU" dirty="0"/>
        </a:p>
      </dgm:t>
    </dgm:pt>
    <dgm:pt modelId="{651460FD-54D7-474D-BE36-4539B46DF55D}" type="parTrans" cxnId="{D7382617-2409-4E61-9E6B-1FDEDA2C4851}">
      <dgm:prSet/>
      <dgm:spPr/>
      <dgm:t>
        <a:bodyPr/>
        <a:lstStyle/>
        <a:p>
          <a:endParaRPr lang="ru-RU"/>
        </a:p>
      </dgm:t>
    </dgm:pt>
    <dgm:pt modelId="{EA9E2FF6-5A53-4CE1-AAA0-0152D6F64EDC}" type="sibTrans" cxnId="{D7382617-2409-4E61-9E6B-1FDEDA2C4851}">
      <dgm:prSet/>
      <dgm:spPr/>
      <dgm:t>
        <a:bodyPr/>
        <a:lstStyle/>
        <a:p>
          <a:endParaRPr lang="ru-RU"/>
        </a:p>
      </dgm:t>
    </dgm:pt>
    <dgm:pt modelId="{AF8E172F-62CB-4608-A14A-C7FAEE0907B5}">
      <dgm:prSet/>
      <dgm:spPr/>
      <dgm:t>
        <a:bodyPr/>
        <a:lstStyle/>
        <a:p>
          <a:pPr rtl="0"/>
          <a:r>
            <a:rPr lang="ru-RU" dirty="0" smtClean="0"/>
            <a:t>Информация и документы, которые размещены на официальном сайте, обновляются не своевременно – п.8 Правил, утвержденных постановлением Правительства РФ от 10 июля 2013 г. № 582</a:t>
          </a:r>
          <a:endParaRPr lang="ru-RU" dirty="0"/>
        </a:p>
      </dgm:t>
    </dgm:pt>
    <dgm:pt modelId="{253E6865-623A-40DA-85F7-01EF46E048B8}" type="parTrans" cxnId="{040D6D44-60DE-46AA-8B97-CCABC6D74A59}">
      <dgm:prSet/>
      <dgm:spPr/>
      <dgm:t>
        <a:bodyPr/>
        <a:lstStyle/>
        <a:p>
          <a:endParaRPr lang="ru-RU"/>
        </a:p>
      </dgm:t>
    </dgm:pt>
    <dgm:pt modelId="{907F309A-75E6-4C6E-8857-191DA30ABCCC}" type="sibTrans" cxnId="{040D6D44-60DE-46AA-8B97-CCABC6D74A59}">
      <dgm:prSet/>
      <dgm:spPr/>
      <dgm:t>
        <a:bodyPr/>
        <a:lstStyle/>
        <a:p>
          <a:endParaRPr lang="ru-RU"/>
        </a:p>
      </dgm:t>
    </dgm:pt>
    <dgm:pt modelId="{716C8D97-F946-4EE1-9E90-C55FA0F35E63}">
      <dgm:prSet/>
      <dgm:spPr/>
      <dgm:t>
        <a:bodyPr/>
        <a:lstStyle/>
        <a:p>
          <a:pPr rtl="0"/>
          <a:r>
            <a:rPr lang="ru-RU" dirty="0" smtClean="0"/>
            <a:t>Последствия нарушений – предписание.</a:t>
          </a:r>
          <a:endParaRPr lang="ru-RU" dirty="0"/>
        </a:p>
      </dgm:t>
    </dgm:pt>
    <dgm:pt modelId="{B048E349-CDDF-4AFA-A441-0DE394A04AEB}" type="parTrans" cxnId="{8B43CD13-2305-4BA6-A6A7-40D5CA9860BD}">
      <dgm:prSet/>
      <dgm:spPr/>
      <dgm:t>
        <a:bodyPr/>
        <a:lstStyle/>
        <a:p>
          <a:endParaRPr lang="ru-RU"/>
        </a:p>
      </dgm:t>
    </dgm:pt>
    <dgm:pt modelId="{F72DE476-3835-4B58-806E-B4D1EA601BB6}" type="sibTrans" cxnId="{8B43CD13-2305-4BA6-A6A7-40D5CA9860BD}">
      <dgm:prSet/>
      <dgm:spPr/>
      <dgm:t>
        <a:bodyPr/>
        <a:lstStyle/>
        <a:p>
          <a:endParaRPr lang="ru-RU"/>
        </a:p>
      </dgm:t>
    </dgm:pt>
    <dgm:pt modelId="{E6E6DC1F-C5EB-457D-8DBC-C94520E29966}" type="pres">
      <dgm:prSet presAssocID="{037F3868-0EDB-4494-BE59-311594954C43}" presName="Name0" presStyleCnt="0">
        <dgm:presLayoutVars>
          <dgm:dir/>
          <dgm:resizeHandles/>
        </dgm:presLayoutVars>
      </dgm:prSet>
      <dgm:spPr/>
      <dgm:t>
        <a:bodyPr/>
        <a:lstStyle/>
        <a:p>
          <a:endParaRPr lang="ru-RU"/>
        </a:p>
      </dgm:t>
    </dgm:pt>
    <dgm:pt modelId="{F5DD2201-43AD-473F-A4C8-390C3C8EFF41}" type="pres">
      <dgm:prSet presAssocID="{F07F8681-787A-4441-98EF-2D120E09C81B}" presName="compNode" presStyleCnt="0"/>
      <dgm:spPr/>
    </dgm:pt>
    <dgm:pt modelId="{2CAA4B76-59E6-4B2A-BF79-63FA02C4DEE8}" type="pres">
      <dgm:prSet presAssocID="{F07F8681-787A-4441-98EF-2D120E09C81B}" presName="dummyConnPt" presStyleCnt="0"/>
      <dgm:spPr/>
    </dgm:pt>
    <dgm:pt modelId="{1A76103D-EB47-41F0-926F-B41C27D894FB}" type="pres">
      <dgm:prSet presAssocID="{F07F8681-787A-4441-98EF-2D120E09C81B}" presName="node" presStyleLbl="node1" presStyleIdx="0" presStyleCnt="5" custScaleX="147832">
        <dgm:presLayoutVars>
          <dgm:bulletEnabled val="1"/>
        </dgm:presLayoutVars>
      </dgm:prSet>
      <dgm:spPr/>
      <dgm:t>
        <a:bodyPr/>
        <a:lstStyle/>
        <a:p>
          <a:endParaRPr lang="ru-RU"/>
        </a:p>
      </dgm:t>
    </dgm:pt>
    <dgm:pt modelId="{4ADA509D-9C4C-4AAD-8090-FA5787492572}" type="pres">
      <dgm:prSet presAssocID="{399A0810-BB1A-4D9A-B867-A5E680DBCDC1}" presName="sibTrans" presStyleLbl="bgSibTrans2D1" presStyleIdx="0" presStyleCnt="4"/>
      <dgm:spPr/>
      <dgm:t>
        <a:bodyPr/>
        <a:lstStyle/>
        <a:p>
          <a:endParaRPr lang="ru-RU"/>
        </a:p>
      </dgm:t>
    </dgm:pt>
    <dgm:pt modelId="{BFF2BEA0-23FF-4242-A165-1B9B86F795AE}" type="pres">
      <dgm:prSet presAssocID="{A89E154C-12F0-4D0D-BE1F-3A2D3ED3B5E0}" presName="compNode" presStyleCnt="0"/>
      <dgm:spPr/>
    </dgm:pt>
    <dgm:pt modelId="{E999B8A7-532B-49E0-BDF6-B20AC4556AF8}" type="pres">
      <dgm:prSet presAssocID="{A89E154C-12F0-4D0D-BE1F-3A2D3ED3B5E0}" presName="dummyConnPt" presStyleCnt="0"/>
      <dgm:spPr/>
    </dgm:pt>
    <dgm:pt modelId="{9BD6580F-CF57-4FCC-9FA9-DDA47B0C000B}" type="pres">
      <dgm:prSet presAssocID="{A89E154C-12F0-4D0D-BE1F-3A2D3ED3B5E0}" presName="node" presStyleLbl="node1" presStyleIdx="1" presStyleCnt="5" custScaleX="147832">
        <dgm:presLayoutVars>
          <dgm:bulletEnabled val="1"/>
        </dgm:presLayoutVars>
      </dgm:prSet>
      <dgm:spPr/>
      <dgm:t>
        <a:bodyPr/>
        <a:lstStyle/>
        <a:p>
          <a:endParaRPr lang="ru-RU"/>
        </a:p>
      </dgm:t>
    </dgm:pt>
    <dgm:pt modelId="{77F9E88F-3001-43F5-A573-F0476F19E81E}" type="pres">
      <dgm:prSet presAssocID="{284DE7AA-688A-4819-880C-93D270F392EE}" presName="sibTrans" presStyleLbl="bgSibTrans2D1" presStyleIdx="1" presStyleCnt="4"/>
      <dgm:spPr/>
      <dgm:t>
        <a:bodyPr/>
        <a:lstStyle/>
        <a:p>
          <a:endParaRPr lang="ru-RU"/>
        </a:p>
      </dgm:t>
    </dgm:pt>
    <dgm:pt modelId="{BCD12EAA-A045-4536-8C46-DBAF3EC85B85}" type="pres">
      <dgm:prSet presAssocID="{2A0D2206-7557-4497-99E9-27135A44CCB4}" presName="compNode" presStyleCnt="0"/>
      <dgm:spPr/>
    </dgm:pt>
    <dgm:pt modelId="{EF7776FD-7151-4A53-BF4A-2449F72A5874}" type="pres">
      <dgm:prSet presAssocID="{2A0D2206-7557-4497-99E9-27135A44CCB4}" presName="dummyConnPt" presStyleCnt="0"/>
      <dgm:spPr/>
    </dgm:pt>
    <dgm:pt modelId="{ACE15978-9E84-4922-8282-93CAED8189DF}" type="pres">
      <dgm:prSet presAssocID="{2A0D2206-7557-4497-99E9-27135A44CCB4}" presName="node" presStyleLbl="node1" presStyleIdx="2" presStyleCnt="5" custScaleX="147832">
        <dgm:presLayoutVars>
          <dgm:bulletEnabled val="1"/>
        </dgm:presLayoutVars>
      </dgm:prSet>
      <dgm:spPr/>
      <dgm:t>
        <a:bodyPr/>
        <a:lstStyle/>
        <a:p>
          <a:endParaRPr lang="ru-RU"/>
        </a:p>
      </dgm:t>
    </dgm:pt>
    <dgm:pt modelId="{B07ADAC4-7008-4D1B-8BF3-79A6D13C8B33}" type="pres">
      <dgm:prSet presAssocID="{EA9E2FF6-5A53-4CE1-AAA0-0152D6F64EDC}" presName="sibTrans" presStyleLbl="bgSibTrans2D1" presStyleIdx="2" presStyleCnt="4"/>
      <dgm:spPr/>
      <dgm:t>
        <a:bodyPr/>
        <a:lstStyle/>
        <a:p>
          <a:endParaRPr lang="ru-RU"/>
        </a:p>
      </dgm:t>
    </dgm:pt>
    <dgm:pt modelId="{37AD3FA0-AF32-4677-AF05-F2351D8398DA}" type="pres">
      <dgm:prSet presAssocID="{AF8E172F-62CB-4608-A14A-C7FAEE0907B5}" presName="compNode" presStyleCnt="0"/>
      <dgm:spPr/>
    </dgm:pt>
    <dgm:pt modelId="{C44B53EA-0934-44B5-ACF7-DF7D2D64D32D}" type="pres">
      <dgm:prSet presAssocID="{AF8E172F-62CB-4608-A14A-C7FAEE0907B5}" presName="dummyConnPt" presStyleCnt="0"/>
      <dgm:spPr/>
    </dgm:pt>
    <dgm:pt modelId="{6FD8F841-35FB-42CD-B25B-0CA11CCF48CA}" type="pres">
      <dgm:prSet presAssocID="{AF8E172F-62CB-4608-A14A-C7FAEE0907B5}" presName="node" presStyleLbl="node1" presStyleIdx="3" presStyleCnt="5" custScaleX="126746">
        <dgm:presLayoutVars>
          <dgm:bulletEnabled val="1"/>
        </dgm:presLayoutVars>
      </dgm:prSet>
      <dgm:spPr/>
      <dgm:t>
        <a:bodyPr/>
        <a:lstStyle/>
        <a:p>
          <a:endParaRPr lang="ru-RU"/>
        </a:p>
      </dgm:t>
    </dgm:pt>
    <dgm:pt modelId="{AB7C77E1-1E32-481D-A0B1-B8A05218B777}" type="pres">
      <dgm:prSet presAssocID="{907F309A-75E6-4C6E-8857-191DA30ABCCC}" presName="sibTrans" presStyleLbl="bgSibTrans2D1" presStyleIdx="3" presStyleCnt="4"/>
      <dgm:spPr/>
      <dgm:t>
        <a:bodyPr/>
        <a:lstStyle/>
        <a:p>
          <a:endParaRPr lang="ru-RU"/>
        </a:p>
      </dgm:t>
    </dgm:pt>
    <dgm:pt modelId="{37516591-C2F9-40BE-95F1-DEAF256C858A}" type="pres">
      <dgm:prSet presAssocID="{716C8D97-F946-4EE1-9E90-C55FA0F35E63}" presName="compNode" presStyleCnt="0"/>
      <dgm:spPr/>
    </dgm:pt>
    <dgm:pt modelId="{5165803B-81BF-427E-87E6-49F598D990AC}" type="pres">
      <dgm:prSet presAssocID="{716C8D97-F946-4EE1-9E90-C55FA0F35E63}" presName="dummyConnPt" presStyleCnt="0"/>
      <dgm:spPr/>
    </dgm:pt>
    <dgm:pt modelId="{C128D3F3-544D-4BB3-9035-7508E0409DCC}" type="pres">
      <dgm:prSet presAssocID="{716C8D97-F946-4EE1-9E90-C55FA0F35E63}" presName="node" presStyleLbl="node1" presStyleIdx="4" presStyleCnt="5" custScaleX="126746">
        <dgm:presLayoutVars>
          <dgm:bulletEnabled val="1"/>
        </dgm:presLayoutVars>
      </dgm:prSet>
      <dgm:spPr/>
      <dgm:t>
        <a:bodyPr/>
        <a:lstStyle/>
        <a:p>
          <a:endParaRPr lang="ru-RU"/>
        </a:p>
      </dgm:t>
    </dgm:pt>
  </dgm:ptLst>
  <dgm:cxnLst>
    <dgm:cxn modelId="{A2130C68-2CDB-4851-B060-F7A9A903DB2A}" srcId="{037F3868-0EDB-4494-BE59-311594954C43}" destId="{A89E154C-12F0-4D0D-BE1F-3A2D3ED3B5E0}" srcOrd="1" destOrd="0" parTransId="{395173C5-917F-4496-85BA-B816C4307437}" sibTransId="{284DE7AA-688A-4819-880C-93D270F392EE}"/>
    <dgm:cxn modelId="{C09BEAA6-42F0-4286-A263-603638A7D9B9}" type="presOf" srcId="{037F3868-0EDB-4494-BE59-311594954C43}" destId="{E6E6DC1F-C5EB-457D-8DBC-C94520E29966}" srcOrd="0" destOrd="0" presId="urn:microsoft.com/office/officeart/2005/8/layout/bProcess4"/>
    <dgm:cxn modelId="{F11DE3A2-6ADC-4219-9214-9AF5498A31FE}" type="presOf" srcId="{AF8E172F-62CB-4608-A14A-C7FAEE0907B5}" destId="{6FD8F841-35FB-42CD-B25B-0CA11CCF48CA}" srcOrd="0" destOrd="0" presId="urn:microsoft.com/office/officeart/2005/8/layout/bProcess4"/>
    <dgm:cxn modelId="{8B43CD13-2305-4BA6-A6A7-40D5CA9860BD}" srcId="{037F3868-0EDB-4494-BE59-311594954C43}" destId="{716C8D97-F946-4EE1-9E90-C55FA0F35E63}" srcOrd="4" destOrd="0" parTransId="{B048E349-CDDF-4AFA-A441-0DE394A04AEB}" sibTransId="{F72DE476-3835-4B58-806E-B4D1EA601BB6}"/>
    <dgm:cxn modelId="{AC2FD994-B2FB-41A4-BE6E-5F84D70A1A74}" srcId="{037F3868-0EDB-4494-BE59-311594954C43}" destId="{F07F8681-787A-4441-98EF-2D120E09C81B}" srcOrd="0" destOrd="0" parTransId="{7455E858-595D-46D9-A3BB-71522BD92A1A}" sibTransId="{399A0810-BB1A-4D9A-B867-A5E680DBCDC1}"/>
    <dgm:cxn modelId="{D7382617-2409-4E61-9E6B-1FDEDA2C4851}" srcId="{037F3868-0EDB-4494-BE59-311594954C43}" destId="{2A0D2206-7557-4497-99E9-27135A44CCB4}" srcOrd="2" destOrd="0" parTransId="{651460FD-54D7-474D-BE36-4539B46DF55D}" sibTransId="{EA9E2FF6-5A53-4CE1-AAA0-0152D6F64EDC}"/>
    <dgm:cxn modelId="{F6E1065D-DD22-47AE-97EB-FE552B1C7D7B}" type="presOf" srcId="{284DE7AA-688A-4819-880C-93D270F392EE}" destId="{77F9E88F-3001-43F5-A573-F0476F19E81E}" srcOrd="0" destOrd="0" presId="urn:microsoft.com/office/officeart/2005/8/layout/bProcess4"/>
    <dgm:cxn modelId="{040D6D44-60DE-46AA-8B97-CCABC6D74A59}" srcId="{037F3868-0EDB-4494-BE59-311594954C43}" destId="{AF8E172F-62CB-4608-A14A-C7FAEE0907B5}" srcOrd="3" destOrd="0" parTransId="{253E6865-623A-40DA-85F7-01EF46E048B8}" sibTransId="{907F309A-75E6-4C6E-8857-191DA30ABCCC}"/>
    <dgm:cxn modelId="{B51C9E2E-F2B3-41AA-9EC9-0F5AC74C570E}" type="presOf" srcId="{2A0D2206-7557-4497-99E9-27135A44CCB4}" destId="{ACE15978-9E84-4922-8282-93CAED8189DF}" srcOrd="0" destOrd="0" presId="urn:microsoft.com/office/officeart/2005/8/layout/bProcess4"/>
    <dgm:cxn modelId="{C9D018A4-3F0A-4EEE-9B70-6F539AD6B2E0}" type="presOf" srcId="{716C8D97-F946-4EE1-9E90-C55FA0F35E63}" destId="{C128D3F3-544D-4BB3-9035-7508E0409DCC}" srcOrd="0" destOrd="0" presId="urn:microsoft.com/office/officeart/2005/8/layout/bProcess4"/>
    <dgm:cxn modelId="{1453F079-56A8-42BD-ADCE-E6C2F06DC477}" type="presOf" srcId="{399A0810-BB1A-4D9A-B867-A5E680DBCDC1}" destId="{4ADA509D-9C4C-4AAD-8090-FA5787492572}" srcOrd="0" destOrd="0" presId="urn:microsoft.com/office/officeart/2005/8/layout/bProcess4"/>
    <dgm:cxn modelId="{E65EE9CB-DA32-4733-A5FB-E42836F73C82}" type="presOf" srcId="{EA9E2FF6-5A53-4CE1-AAA0-0152D6F64EDC}" destId="{B07ADAC4-7008-4D1B-8BF3-79A6D13C8B33}" srcOrd="0" destOrd="0" presId="urn:microsoft.com/office/officeart/2005/8/layout/bProcess4"/>
    <dgm:cxn modelId="{E879E320-3A0D-4AE9-AE79-BF888154F365}" type="presOf" srcId="{A89E154C-12F0-4D0D-BE1F-3A2D3ED3B5E0}" destId="{9BD6580F-CF57-4FCC-9FA9-DDA47B0C000B}" srcOrd="0" destOrd="0" presId="urn:microsoft.com/office/officeart/2005/8/layout/bProcess4"/>
    <dgm:cxn modelId="{2C8D9FA2-EB12-4FC3-A685-DD2DA1EC7D38}" type="presOf" srcId="{907F309A-75E6-4C6E-8857-191DA30ABCCC}" destId="{AB7C77E1-1E32-481D-A0B1-B8A05218B777}" srcOrd="0" destOrd="0" presId="urn:microsoft.com/office/officeart/2005/8/layout/bProcess4"/>
    <dgm:cxn modelId="{1022FC83-2AA5-44EA-B40C-58F4F84C9BEE}" type="presOf" srcId="{F07F8681-787A-4441-98EF-2D120E09C81B}" destId="{1A76103D-EB47-41F0-926F-B41C27D894FB}" srcOrd="0" destOrd="0" presId="urn:microsoft.com/office/officeart/2005/8/layout/bProcess4"/>
    <dgm:cxn modelId="{3D72D2CF-D5F6-44AB-AB38-5362E02B5881}" type="presParOf" srcId="{E6E6DC1F-C5EB-457D-8DBC-C94520E29966}" destId="{F5DD2201-43AD-473F-A4C8-390C3C8EFF41}" srcOrd="0" destOrd="0" presId="urn:microsoft.com/office/officeart/2005/8/layout/bProcess4"/>
    <dgm:cxn modelId="{2D5D26D4-3BED-4B98-ACBE-00736EFC7C80}" type="presParOf" srcId="{F5DD2201-43AD-473F-A4C8-390C3C8EFF41}" destId="{2CAA4B76-59E6-4B2A-BF79-63FA02C4DEE8}" srcOrd="0" destOrd="0" presId="urn:microsoft.com/office/officeart/2005/8/layout/bProcess4"/>
    <dgm:cxn modelId="{F7A1AABD-56E8-4600-B576-0945CB3F36D7}" type="presParOf" srcId="{F5DD2201-43AD-473F-A4C8-390C3C8EFF41}" destId="{1A76103D-EB47-41F0-926F-B41C27D894FB}" srcOrd="1" destOrd="0" presId="urn:microsoft.com/office/officeart/2005/8/layout/bProcess4"/>
    <dgm:cxn modelId="{06969759-C399-46F9-A1C8-D16BE0817B7A}" type="presParOf" srcId="{E6E6DC1F-C5EB-457D-8DBC-C94520E29966}" destId="{4ADA509D-9C4C-4AAD-8090-FA5787492572}" srcOrd="1" destOrd="0" presId="urn:microsoft.com/office/officeart/2005/8/layout/bProcess4"/>
    <dgm:cxn modelId="{7E9A7A25-C69E-48B6-92DF-0BA7F16FAB57}" type="presParOf" srcId="{E6E6DC1F-C5EB-457D-8DBC-C94520E29966}" destId="{BFF2BEA0-23FF-4242-A165-1B9B86F795AE}" srcOrd="2" destOrd="0" presId="urn:microsoft.com/office/officeart/2005/8/layout/bProcess4"/>
    <dgm:cxn modelId="{E871BB4F-46F0-4738-9F3F-F4D95651FA46}" type="presParOf" srcId="{BFF2BEA0-23FF-4242-A165-1B9B86F795AE}" destId="{E999B8A7-532B-49E0-BDF6-B20AC4556AF8}" srcOrd="0" destOrd="0" presId="urn:microsoft.com/office/officeart/2005/8/layout/bProcess4"/>
    <dgm:cxn modelId="{94B9658C-2102-49DF-A6B5-B2CE6E09A24B}" type="presParOf" srcId="{BFF2BEA0-23FF-4242-A165-1B9B86F795AE}" destId="{9BD6580F-CF57-4FCC-9FA9-DDA47B0C000B}" srcOrd="1" destOrd="0" presId="urn:microsoft.com/office/officeart/2005/8/layout/bProcess4"/>
    <dgm:cxn modelId="{EAFD21AD-E059-428D-8553-E0F7BEF49AD4}" type="presParOf" srcId="{E6E6DC1F-C5EB-457D-8DBC-C94520E29966}" destId="{77F9E88F-3001-43F5-A573-F0476F19E81E}" srcOrd="3" destOrd="0" presId="urn:microsoft.com/office/officeart/2005/8/layout/bProcess4"/>
    <dgm:cxn modelId="{62E6288D-888A-40D5-A662-6AE8BF793C70}" type="presParOf" srcId="{E6E6DC1F-C5EB-457D-8DBC-C94520E29966}" destId="{BCD12EAA-A045-4536-8C46-DBAF3EC85B85}" srcOrd="4" destOrd="0" presId="urn:microsoft.com/office/officeart/2005/8/layout/bProcess4"/>
    <dgm:cxn modelId="{2FE9D54F-D287-4074-97CB-2055179ADB87}" type="presParOf" srcId="{BCD12EAA-A045-4536-8C46-DBAF3EC85B85}" destId="{EF7776FD-7151-4A53-BF4A-2449F72A5874}" srcOrd="0" destOrd="0" presId="urn:microsoft.com/office/officeart/2005/8/layout/bProcess4"/>
    <dgm:cxn modelId="{E5E6E6A9-83E4-408C-A70D-352192F8D92C}" type="presParOf" srcId="{BCD12EAA-A045-4536-8C46-DBAF3EC85B85}" destId="{ACE15978-9E84-4922-8282-93CAED8189DF}" srcOrd="1" destOrd="0" presId="urn:microsoft.com/office/officeart/2005/8/layout/bProcess4"/>
    <dgm:cxn modelId="{E7CADC39-3520-4FA1-A415-6372B72E2F52}" type="presParOf" srcId="{E6E6DC1F-C5EB-457D-8DBC-C94520E29966}" destId="{B07ADAC4-7008-4D1B-8BF3-79A6D13C8B33}" srcOrd="5" destOrd="0" presId="urn:microsoft.com/office/officeart/2005/8/layout/bProcess4"/>
    <dgm:cxn modelId="{541CAC55-013F-483B-B74E-CF45C1323C28}" type="presParOf" srcId="{E6E6DC1F-C5EB-457D-8DBC-C94520E29966}" destId="{37AD3FA0-AF32-4677-AF05-F2351D8398DA}" srcOrd="6" destOrd="0" presId="urn:microsoft.com/office/officeart/2005/8/layout/bProcess4"/>
    <dgm:cxn modelId="{171C2E46-BBAB-480C-A653-B060752BB870}" type="presParOf" srcId="{37AD3FA0-AF32-4677-AF05-F2351D8398DA}" destId="{C44B53EA-0934-44B5-ACF7-DF7D2D64D32D}" srcOrd="0" destOrd="0" presId="urn:microsoft.com/office/officeart/2005/8/layout/bProcess4"/>
    <dgm:cxn modelId="{E44F52EF-63DF-4212-BEA8-46ECBF60491C}" type="presParOf" srcId="{37AD3FA0-AF32-4677-AF05-F2351D8398DA}" destId="{6FD8F841-35FB-42CD-B25B-0CA11CCF48CA}" srcOrd="1" destOrd="0" presId="urn:microsoft.com/office/officeart/2005/8/layout/bProcess4"/>
    <dgm:cxn modelId="{93B7D2BC-5634-42AB-99E7-4BC518194B51}" type="presParOf" srcId="{E6E6DC1F-C5EB-457D-8DBC-C94520E29966}" destId="{AB7C77E1-1E32-481D-A0B1-B8A05218B777}" srcOrd="7" destOrd="0" presId="urn:microsoft.com/office/officeart/2005/8/layout/bProcess4"/>
    <dgm:cxn modelId="{4E40E294-D66D-4C42-AD86-0C41D02FC41A}" type="presParOf" srcId="{E6E6DC1F-C5EB-457D-8DBC-C94520E29966}" destId="{37516591-C2F9-40BE-95F1-DEAF256C858A}" srcOrd="8" destOrd="0" presId="urn:microsoft.com/office/officeart/2005/8/layout/bProcess4"/>
    <dgm:cxn modelId="{9511B03B-3472-4D60-A2B8-ADF02C6935D3}" type="presParOf" srcId="{37516591-C2F9-40BE-95F1-DEAF256C858A}" destId="{5165803B-81BF-427E-87E6-49F598D990AC}" srcOrd="0" destOrd="0" presId="urn:microsoft.com/office/officeart/2005/8/layout/bProcess4"/>
    <dgm:cxn modelId="{2CC9319B-49C2-456C-A983-78FE11E908C8}" type="presParOf" srcId="{37516591-C2F9-40BE-95F1-DEAF256C858A}" destId="{C128D3F3-544D-4BB3-9035-7508E0409DCC}" srcOrd="1" destOrd="0" presId="urn:microsoft.com/office/officeart/2005/8/layout/bProcess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7A51ECA9-1B0B-46B0-9E93-BA5787159779}"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ru-RU"/>
        </a:p>
      </dgm:t>
    </dgm:pt>
    <dgm:pt modelId="{850F47F6-1C87-4A04-B999-613C847BD9F4}">
      <dgm:prSet/>
      <dgm:spPr/>
      <dgm:t>
        <a:bodyPr/>
        <a:lstStyle/>
        <a:p>
          <a:pPr algn="ctr" rtl="0"/>
          <a:r>
            <a:rPr lang="ru-RU" b="1" dirty="0" smtClean="0"/>
            <a:t>Нарушение требований к информационной открытости</a:t>
          </a:r>
          <a:endParaRPr lang="ru-RU" b="1" dirty="0"/>
        </a:p>
      </dgm:t>
    </dgm:pt>
    <dgm:pt modelId="{C72EC2F6-D07C-413B-B923-7CF3B9AB3981}" type="parTrans" cxnId="{5E598CDB-0D0F-4577-BE0E-5A3B868FD35A}">
      <dgm:prSet/>
      <dgm:spPr/>
      <dgm:t>
        <a:bodyPr/>
        <a:lstStyle/>
        <a:p>
          <a:endParaRPr lang="ru-RU"/>
        </a:p>
      </dgm:t>
    </dgm:pt>
    <dgm:pt modelId="{ACED85E6-42FA-426D-9E72-5EF9DE86E481}" type="sibTrans" cxnId="{5E598CDB-0D0F-4577-BE0E-5A3B868FD35A}">
      <dgm:prSet/>
      <dgm:spPr/>
      <dgm:t>
        <a:bodyPr/>
        <a:lstStyle/>
        <a:p>
          <a:endParaRPr lang="ru-RU"/>
        </a:p>
      </dgm:t>
    </dgm:pt>
    <dgm:pt modelId="{64D60D63-75A9-4901-9DAE-6742D0313FE4}" type="pres">
      <dgm:prSet presAssocID="{7A51ECA9-1B0B-46B0-9E93-BA5787159779}" presName="linear" presStyleCnt="0">
        <dgm:presLayoutVars>
          <dgm:animLvl val="lvl"/>
          <dgm:resizeHandles val="exact"/>
        </dgm:presLayoutVars>
      </dgm:prSet>
      <dgm:spPr/>
      <dgm:t>
        <a:bodyPr/>
        <a:lstStyle/>
        <a:p>
          <a:endParaRPr lang="ru-RU"/>
        </a:p>
      </dgm:t>
    </dgm:pt>
    <dgm:pt modelId="{C9D6EA39-3CC1-4604-BF1B-630240F4CC39}" type="pres">
      <dgm:prSet presAssocID="{850F47F6-1C87-4A04-B999-613C847BD9F4}" presName="parentText" presStyleLbl="node1" presStyleIdx="0" presStyleCnt="1">
        <dgm:presLayoutVars>
          <dgm:chMax val="0"/>
          <dgm:bulletEnabled val="1"/>
        </dgm:presLayoutVars>
      </dgm:prSet>
      <dgm:spPr/>
      <dgm:t>
        <a:bodyPr/>
        <a:lstStyle/>
        <a:p>
          <a:endParaRPr lang="ru-RU"/>
        </a:p>
      </dgm:t>
    </dgm:pt>
  </dgm:ptLst>
  <dgm:cxnLst>
    <dgm:cxn modelId="{5E598CDB-0D0F-4577-BE0E-5A3B868FD35A}" srcId="{7A51ECA9-1B0B-46B0-9E93-BA5787159779}" destId="{850F47F6-1C87-4A04-B999-613C847BD9F4}" srcOrd="0" destOrd="0" parTransId="{C72EC2F6-D07C-413B-B923-7CF3B9AB3981}" sibTransId="{ACED85E6-42FA-426D-9E72-5EF9DE86E481}"/>
    <dgm:cxn modelId="{6FA7D7E1-1571-4596-9978-269A39A67705}" type="presOf" srcId="{850F47F6-1C87-4A04-B999-613C847BD9F4}" destId="{C9D6EA39-3CC1-4604-BF1B-630240F4CC39}" srcOrd="0" destOrd="0" presId="urn:microsoft.com/office/officeart/2005/8/layout/vList2"/>
    <dgm:cxn modelId="{D247137B-2F9C-45F8-AD1B-E9D6C4917D78}" type="presOf" srcId="{7A51ECA9-1B0B-46B0-9E93-BA5787159779}" destId="{64D60D63-75A9-4901-9DAE-6742D0313FE4}" srcOrd="0" destOrd="0" presId="urn:microsoft.com/office/officeart/2005/8/layout/vList2"/>
    <dgm:cxn modelId="{420EC93C-A8A8-4C15-AF3C-802ED4AA0E58}" type="presParOf" srcId="{64D60D63-75A9-4901-9DAE-6742D0313FE4}" destId="{C9D6EA39-3CC1-4604-BF1B-630240F4CC39}" srcOrd="0" destOrd="0" presId="urn:microsoft.com/office/officeart/2005/8/layout/vList2"/>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35.xml><?xml version="1.0" encoding="utf-8"?>
<dgm:dataModel xmlns:dgm="http://schemas.openxmlformats.org/drawingml/2006/diagram" xmlns:a="http://schemas.openxmlformats.org/drawingml/2006/main">
  <dgm:ptLst>
    <dgm:pt modelId="{ADC70D80-3918-4D5A-8D96-AA0399DA136A}"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ru-RU"/>
        </a:p>
      </dgm:t>
    </dgm:pt>
    <dgm:pt modelId="{C5EC7CA7-571C-4703-8E41-45C4A2C48499}">
      <dgm:prSet/>
      <dgm:spPr/>
      <dgm:t>
        <a:bodyPr/>
        <a:lstStyle/>
        <a:p>
          <a:pPr algn="ctr" rtl="0"/>
          <a:r>
            <a:rPr lang="ru-RU" b="1" dirty="0" smtClean="0"/>
            <a:t>Нарушение порядка осуществления образовательной деятельности</a:t>
          </a:r>
          <a:br>
            <a:rPr lang="ru-RU" b="1" dirty="0" smtClean="0"/>
          </a:br>
          <a:endParaRPr lang="ru-RU" b="1" dirty="0"/>
        </a:p>
      </dgm:t>
    </dgm:pt>
    <dgm:pt modelId="{7214482C-8EDE-4ECF-A647-706D88F3D311}" type="parTrans" cxnId="{05A90A74-79DD-42EE-8D8F-F7BB98A40D88}">
      <dgm:prSet/>
      <dgm:spPr/>
      <dgm:t>
        <a:bodyPr/>
        <a:lstStyle/>
        <a:p>
          <a:endParaRPr lang="ru-RU"/>
        </a:p>
      </dgm:t>
    </dgm:pt>
    <dgm:pt modelId="{6325BB24-A1D0-4404-AC0D-E7DB6555F12C}" type="sibTrans" cxnId="{05A90A74-79DD-42EE-8D8F-F7BB98A40D88}">
      <dgm:prSet/>
      <dgm:spPr/>
      <dgm:t>
        <a:bodyPr/>
        <a:lstStyle/>
        <a:p>
          <a:endParaRPr lang="ru-RU"/>
        </a:p>
      </dgm:t>
    </dgm:pt>
    <dgm:pt modelId="{711B42A9-9796-414B-BA37-8C7E646552F0}" type="pres">
      <dgm:prSet presAssocID="{ADC70D80-3918-4D5A-8D96-AA0399DA136A}" presName="linear" presStyleCnt="0">
        <dgm:presLayoutVars>
          <dgm:animLvl val="lvl"/>
          <dgm:resizeHandles val="exact"/>
        </dgm:presLayoutVars>
      </dgm:prSet>
      <dgm:spPr/>
      <dgm:t>
        <a:bodyPr/>
        <a:lstStyle/>
        <a:p>
          <a:endParaRPr lang="ru-RU"/>
        </a:p>
      </dgm:t>
    </dgm:pt>
    <dgm:pt modelId="{99DF44C3-C14B-436B-AC22-25DE347A8A36}" type="pres">
      <dgm:prSet presAssocID="{C5EC7CA7-571C-4703-8E41-45C4A2C48499}" presName="parentText" presStyleLbl="node1" presStyleIdx="0" presStyleCnt="1">
        <dgm:presLayoutVars>
          <dgm:chMax val="0"/>
          <dgm:bulletEnabled val="1"/>
        </dgm:presLayoutVars>
      </dgm:prSet>
      <dgm:spPr/>
      <dgm:t>
        <a:bodyPr/>
        <a:lstStyle/>
        <a:p>
          <a:endParaRPr lang="ru-RU"/>
        </a:p>
      </dgm:t>
    </dgm:pt>
  </dgm:ptLst>
  <dgm:cxnLst>
    <dgm:cxn modelId="{05A90A74-79DD-42EE-8D8F-F7BB98A40D88}" srcId="{ADC70D80-3918-4D5A-8D96-AA0399DA136A}" destId="{C5EC7CA7-571C-4703-8E41-45C4A2C48499}" srcOrd="0" destOrd="0" parTransId="{7214482C-8EDE-4ECF-A647-706D88F3D311}" sibTransId="{6325BB24-A1D0-4404-AC0D-E7DB6555F12C}"/>
    <dgm:cxn modelId="{2697856F-4180-4CEF-BC59-B48241301405}" type="presOf" srcId="{C5EC7CA7-571C-4703-8E41-45C4A2C48499}" destId="{99DF44C3-C14B-436B-AC22-25DE347A8A36}" srcOrd="0" destOrd="0" presId="urn:microsoft.com/office/officeart/2005/8/layout/vList2"/>
    <dgm:cxn modelId="{AAD3123F-04DD-45B9-9E7A-A22523B12508}" type="presOf" srcId="{ADC70D80-3918-4D5A-8D96-AA0399DA136A}" destId="{711B42A9-9796-414B-BA37-8C7E646552F0}" srcOrd="0" destOrd="0" presId="urn:microsoft.com/office/officeart/2005/8/layout/vList2"/>
    <dgm:cxn modelId="{B4324821-5D81-431D-AE85-73FFE126D330}" type="presParOf" srcId="{711B42A9-9796-414B-BA37-8C7E646552F0}" destId="{99DF44C3-C14B-436B-AC22-25DE347A8A36}" srcOrd="0" destOrd="0" presId="urn:microsoft.com/office/officeart/2005/8/layout/v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6.xml><?xml version="1.0" encoding="utf-8"?>
<dgm:dataModel xmlns:dgm="http://schemas.openxmlformats.org/drawingml/2006/diagram" xmlns:a="http://schemas.openxmlformats.org/drawingml/2006/main">
  <dgm:ptLst>
    <dgm:pt modelId="{E07130E4-2BE2-4DB6-919C-CFDB09AF5F35}"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ru-RU"/>
        </a:p>
      </dgm:t>
    </dgm:pt>
    <dgm:pt modelId="{61BE9DEF-9A70-4AB2-BE2D-AD6977408CEB}">
      <dgm:prSet/>
      <dgm:spPr/>
      <dgm:t>
        <a:bodyPr/>
        <a:lstStyle/>
        <a:p>
          <a:pPr algn="ctr" rtl="0"/>
          <a:r>
            <a:rPr lang="ru-RU" b="1" dirty="0" smtClean="0"/>
            <a:t>Нарушения при отсутствии локальных нормативных актов по организации и осуществлению образовательной деятельности</a:t>
          </a:r>
          <a:endParaRPr lang="ru-RU" b="1" dirty="0"/>
        </a:p>
      </dgm:t>
    </dgm:pt>
    <dgm:pt modelId="{9BD98970-9B6C-4B33-A44C-C2672575387F}" type="parTrans" cxnId="{3C248B62-C6C1-451F-8807-A6074701712C}">
      <dgm:prSet/>
      <dgm:spPr/>
      <dgm:t>
        <a:bodyPr/>
        <a:lstStyle/>
        <a:p>
          <a:endParaRPr lang="ru-RU"/>
        </a:p>
      </dgm:t>
    </dgm:pt>
    <dgm:pt modelId="{765FAF58-7392-4A1B-A447-D5D251810AA8}" type="sibTrans" cxnId="{3C248B62-C6C1-451F-8807-A6074701712C}">
      <dgm:prSet/>
      <dgm:spPr/>
      <dgm:t>
        <a:bodyPr/>
        <a:lstStyle/>
        <a:p>
          <a:endParaRPr lang="ru-RU"/>
        </a:p>
      </dgm:t>
    </dgm:pt>
    <dgm:pt modelId="{3452CC0E-0773-4311-A75B-DEAC5ABAEDA4}" type="pres">
      <dgm:prSet presAssocID="{E07130E4-2BE2-4DB6-919C-CFDB09AF5F35}" presName="linear" presStyleCnt="0">
        <dgm:presLayoutVars>
          <dgm:animLvl val="lvl"/>
          <dgm:resizeHandles val="exact"/>
        </dgm:presLayoutVars>
      </dgm:prSet>
      <dgm:spPr/>
      <dgm:t>
        <a:bodyPr/>
        <a:lstStyle/>
        <a:p>
          <a:endParaRPr lang="ru-RU"/>
        </a:p>
      </dgm:t>
    </dgm:pt>
    <dgm:pt modelId="{7EAF38A2-D2C7-425B-98C1-D2374C724822}" type="pres">
      <dgm:prSet presAssocID="{61BE9DEF-9A70-4AB2-BE2D-AD6977408CEB}" presName="parentText" presStyleLbl="node1" presStyleIdx="0" presStyleCnt="1">
        <dgm:presLayoutVars>
          <dgm:chMax val="0"/>
          <dgm:bulletEnabled val="1"/>
        </dgm:presLayoutVars>
      </dgm:prSet>
      <dgm:spPr/>
      <dgm:t>
        <a:bodyPr/>
        <a:lstStyle/>
        <a:p>
          <a:endParaRPr lang="ru-RU"/>
        </a:p>
      </dgm:t>
    </dgm:pt>
  </dgm:ptLst>
  <dgm:cxnLst>
    <dgm:cxn modelId="{0A442E45-1664-4A21-842F-8A039503DC45}" type="presOf" srcId="{E07130E4-2BE2-4DB6-919C-CFDB09AF5F35}" destId="{3452CC0E-0773-4311-A75B-DEAC5ABAEDA4}" srcOrd="0" destOrd="0" presId="urn:microsoft.com/office/officeart/2005/8/layout/vList2"/>
    <dgm:cxn modelId="{3C248B62-C6C1-451F-8807-A6074701712C}" srcId="{E07130E4-2BE2-4DB6-919C-CFDB09AF5F35}" destId="{61BE9DEF-9A70-4AB2-BE2D-AD6977408CEB}" srcOrd="0" destOrd="0" parTransId="{9BD98970-9B6C-4B33-A44C-C2672575387F}" sibTransId="{765FAF58-7392-4A1B-A447-D5D251810AA8}"/>
    <dgm:cxn modelId="{87993A18-75B0-4DEA-B669-438BB296CCC6}" type="presOf" srcId="{61BE9DEF-9A70-4AB2-BE2D-AD6977408CEB}" destId="{7EAF38A2-D2C7-425B-98C1-D2374C724822}" srcOrd="0" destOrd="0" presId="urn:microsoft.com/office/officeart/2005/8/layout/vList2"/>
    <dgm:cxn modelId="{6F9B79B7-3B9A-43D7-AF54-EE2BFC632838}" type="presParOf" srcId="{3452CC0E-0773-4311-A75B-DEAC5ABAEDA4}" destId="{7EAF38A2-D2C7-425B-98C1-D2374C724822}" srcOrd="0" destOrd="0" presId="urn:microsoft.com/office/officeart/2005/8/layout/v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7.xml><?xml version="1.0" encoding="utf-8"?>
<dgm:dataModel xmlns:dgm="http://schemas.openxmlformats.org/drawingml/2006/diagram" xmlns:a="http://schemas.openxmlformats.org/drawingml/2006/main">
  <dgm:ptLst>
    <dgm:pt modelId="{E0A6F03A-B5A1-44BC-81A2-3FF7247B6A99}"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ru-RU"/>
        </a:p>
      </dgm:t>
    </dgm:pt>
    <dgm:pt modelId="{845432DE-6691-4617-B400-1BA68BBA29BE}">
      <dgm:prSet/>
      <dgm:spPr/>
      <dgm:t>
        <a:bodyPr/>
        <a:lstStyle/>
        <a:p>
          <a:pPr algn="ctr" rtl="0"/>
          <a:r>
            <a:rPr lang="ru-RU" b="1" dirty="0" smtClean="0"/>
            <a:t>Наличие в локальных нормативных актах норм, которые противоречат законодательству</a:t>
          </a:r>
          <a:endParaRPr lang="ru-RU" b="1" dirty="0"/>
        </a:p>
      </dgm:t>
    </dgm:pt>
    <dgm:pt modelId="{9126CA66-09DC-4F6C-B514-B6A7F9760305}" type="parTrans" cxnId="{CE53AD3E-1F22-411B-8471-E94F0E34A7DC}">
      <dgm:prSet/>
      <dgm:spPr/>
      <dgm:t>
        <a:bodyPr/>
        <a:lstStyle/>
        <a:p>
          <a:endParaRPr lang="ru-RU"/>
        </a:p>
      </dgm:t>
    </dgm:pt>
    <dgm:pt modelId="{D9E3D6F6-03F6-4CC0-B5B2-34E462C1F03A}" type="sibTrans" cxnId="{CE53AD3E-1F22-411B-8471-E94F0E34A7DC}">
      <dgm:prSet/>
      <dgm:spPr/>
      <dgm:t>
        <a:bodyPr/>
        <a:lstStyle/>
        <a:p>
          <a:endParaRPr lang="ru-RU"/>
        </a:p>
      </dgm:t>
    </dgm:pt>
    <dgm:pt modelId="{3B94A426-B843-41EB-80DF-61A2E5B4BC54}" type="pres">
      <dgm:prSet presAssocID="{E0A6F03A-B5A1-44BC-81A2-3FF7247B6A99}" presName="linear" presStyleCnt="0">
        <dgm:presLayoutVars>
          <dgm:animLvl val="lvl"/>
          <dgm:resizeHandles val="exact"/>
        </dgm:presLayoutVars>
      </dgm:prSet>
      <dgm:spPr/>
      <dgm:t>
        <a:bodyPr/>
        <a:lstStyle/>
        <a:p>
          <a:endParaRPr lang="ru-RU"/>
        </a:p>
      </dgm:t>
    </dgm:pt>
    <dgm:pt modelId="{0FEC73F4-8AD9-41EC-BE14-3C0FB13525B5}" type="pres">
      <dgm:prSet presAssocID="{845432DE-6691-4617-B400-1BA68BBA29BE}" presName="parentText" presStyleLbl="node1" presStyleIdx="0" presStyleCnt="1">
        <dgm:presLayoutVars>
          <dgm:chMax val="0"/>
          <dgm:bulletEnabled val="1"/>
        </dgm:presLayoutVars>
      </dgm:prSet>
      <dgm:spPr/>
      <dgm:t>
        <a:bodyPr/>
        <a:lstStyle/>
        <a:p>
          <a:endParaRPr lang="ru-RU"/>
        </a:p>
      </dgm:t>
    </dgm:pt>
  </dgm:ptLst>
  <dgm:cxnLst>
    <dgm:cxn modelId="{FE37BA71-281A-46F3-A39A-A5886558D460}" type="presOf" srcId="{E0A6F03A-B5A1-44BC-81A2-3FF7247B6A99}" destId="{3B94A426-B843-41EB-80DF-61A2E5B4BC54}" srcOrd="0" destOrd="0" presId="urn:microsoft.com/office/officeart/2005/8/layout/vList2"/>
    <dgm:cxn modelId="{644EF227-B0CA-4C23-A5D8-5BD6A55860DD}" type="presOf" srcId="{845432DE-6691-4617-B400-1BA68BBA29BE}" destId="{0FEC73F4-8AD9-41EC-BE14-3C0FB13525B5}" srcOrd="0" destOrd="0" presId="urn:microsoft.com/office/officeart/2005/8/layout/vList2"/>
    <dgm:cxn modelId="{CE53AD3E-1F22-411B-8471-E94F0E34A7DC}" srcId="{E0A6F03A-B5A1-44BC-81A2-3FF7247B6A99}" destId="{845432DE-6691-4617-B400-1BA68BBA29BE}" srcOrd="0" destOrd="0" parTransId="{9126CA66-09DC-4F6C-B514-B6A7F9760305}" sibTransId="{D9E3D6F6-03F6-4CC0-B5B2-34E462C1F03A}"/>
    <dgm:cxn modelId="{61FA7120-5086-4714-BA80-A14567B181AC}" type="presParOf" srcId="{3B94A426-B843-41EB-80DF-61A2E5B4BC54}" destId="{0FEC73F4-8AD9-41EC-BE14-3C0FB13525B5}" srcOrd="0" destOrd="0" presId="urn:microsoft.com/office/officeart/2005/8/layout/v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1EBF552-D7F9-4CB7-8247-D651FEBCD9BA}"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ru-RU"/>
        </a:p>
      </dgm:t>
    </dgm:pt>
    <dgm:pt modelId="{027F6E26-E4D8-496B-B88B-0E104B70E82F}">
      <dgm:prSet/>
      <dgm:spPr/>
      <dgm:t>
        <a:bodyPr/>
        <a:lstStyle/>
        <a:p>
          <a:pPr algn="just" rtl="0"/>
          <a:r>
            <a:rPr lang="ru-RU" dirty="0" smtClean="0">
              <a:solidFill>
                <a:schemeClr val="tx1"/>
              </a:solidFill>
            </a:rPr>
            <a:t>Плановые проверки проводятся на основании разрабатываемых ежегодных планов проведения проверок.</a:t>
          </a:r>
          <a:endParaRPr lang="ru-RU" dirty="0">
            <a:solidFill>
              <a:schemeClr val="tx1"/>
            </a:solidFill>
          </a:endParaRPr>
        </a:p>
      </dgm:t>
    </dgm:pt>
    <dgm:pt modelId="{78000126-C65D-4C79-A8E6-D9AF8FEA351B}" type="parTrans" cxnId="{B833FF1F-D181-4BFA-B7D1-822381A80BD6}">
      <dgm:prSet/>
      <dgm:spPr/>
      <dgm:t>
        <a:bodyPr/>
        <a:lstStyle/>
        <a:p>
          <a:endParaRPr lang="ru-RU"/>
        </a:p>
      </dgm:t>
    </dgm:pt>
    <dgm:pt modelId="{7E0418BC-157C-4F2F-89DB-C0E08FEB991E}" type="sibTrans" cxnId="{B833FF1F-D181-4BFA-B7D1-822381A80BD6}">
      <dgm:prSet/>
      <dgm:spPr/>
      <dgm:t>
        <a:bodyPr/>
        <a:lstStyle/>
        <a:p>
          <a:endParaRPr lang="ru-RU"/>
        </a:p>
      </dgm:t>
    </dgm:pt>
    <dgm:pt modelId="{E1F92643-1E7D-4E48-A920-4F076B52FC9A}">
      <dgm:prSet/>
      <dgm:spPr/>
      <dgm:t>
        <a:bodyPr/>
        <a:lstStyle/>
        <a:p>
          <a:pPr algn="just" rtl="0"/>
          <a:r>
            <a:rPr lang="ru-RU" dirty="0" smtClean="0">
              <a:solidFill>
                <a:schemeClr val="tx1"/>
              </a:solidFill>
            </a:rPr>
            <a:t>План проведения плановых проверок формируется в соответствии с 294-ФЗ, утверждается руководителем органа государственного контроля (надзора) и согласовывается с органами прокуратуры.</a:t>
          </a:r>
          <a:endParaRPr lang="ru-RU" dirty="0">
            <a:solidFill>
              <a:schemeClr val="tx1"/>
            </a:solidFill>
          </a:endParaRPr>
        </a:p>
      </dgm:t>
    </dgm:pt>
    <dgm:pt modelId="{ACEDB945-575C-42CA-B260-24AA63920FFA}" type="parTrans" cxnId="{50AB8226-0EF5-4500-8F5B-9E563A1CD587}">
      <dgm:prSet/>
      <dgm:spPr/>
      <dgm:t>
        <a:bodyPr/>
        <a:lstStyle/>
        <a:p>
          <a:endParaRPr lang="ru-RU"/>
        </a:p>
      </dgm:t>
    </dgm:pt>
    <dgm:pt modelId="{787329F9-079D-40BB-8B96-38E617AF7D19}" type="sibTrans" cxnId="{50AB8226-0EF5-4500-8F5B-9E563A1CD587}">
      <dgm:prSet/>
      <dgm:spPr/>
      <dgm:t>
        <a:bodyPr/>
        <a:lstStyle/>
        <a:p>
          <a:endParaRPr lang="ru-RU"/>
        </a:p>
      </dgm:t>
    </dgm:pt>
    <dgm:pt modelId="{AF893D52-6BC1-4D3E-A2AC-CABBEC893CBD}">
      <dgm:prSet/>
      <dgm:spPr/>
      <dgm:t>
        <a:bodyPr/>
        <a:lstStyle/>
        <a:p>
          <a:pPr algn="just" rtl="0"/>
          <a:r>
            <a:rPr lang="ru-RU" dirty="0" smtClean="0">
              <a:solidFill>
                <a:schemeClr val="tx1"/>
              </a:solidFill>
            </a:rPr>
            <a:t>План проведения плановых проверок с целью доведения до сведения заинтересованных лиц размещается на официальном сайте в сети «Интернет» органа государственного контроля (надзора).</a:t>
          </a:r>
          <a:endParaRPr lang="ru-RU" dirty="0">
            <a:solidFill>
              <a:schemeClr val="tx1"/>
            </a:solidFill>
          </a:endParaRPr>
        </a:p>
      </dgm:t>
    </dgm:pt>
    <dgm:pt modelId="{439D2171-471F-4DA3-86B6-1403033A11DC}" type="parTrans" cxnId="{2C36C09C-4B70-49AF-8F2D-3445319F3137}">
      <dgm:prSet/>
      <dgm:spPr/>
      <dgm:t>
        <a:bodyPr/>
        <a:lstStyle/>
        <a:p>
          <a:endParaRPr lang="ru-RU"/>
        </a:p>
      </dgm:t>
    </dgm:pt>
    <dgm:pt modelId="{4FE69613-6402-48D8-AFC4-6BF318167E0F}" type="sibTrans" cxnId="{2C36C09C-4B70-49AF-8F2D-3445319F3137}">
      <dgm:prSet/>
      <dgm:spPr/>
      <dgm:t>
        <a:bodyPr/>
        <a:lstStyle/>
        <a:p>
          <a:endParaRPr lang="ru-RU"/>
        </a:p>
      </dgm:t>
    </dgm:pt>
    <dgm:pt modelId="{AB4735DE-F5B1-426C-852A-A1DE21991FF4}" type="pres">
      <dgm:prSet presAssocID="{81EBF552-D7F9-4CB7-8247-D651FEBCD9BA}" presName="linear" presStyleCnt="0">
        <dgm:presLayoutVars>
          <dgm:animLvl val="lvl"/>
          <dgm:resizeHandles val="exact"/>
        </dgm:presLayoutVars>
      </dgm:prSet>
      <dgm:spPr/>
      <dgm:t>
        <a:bodyPr/>
        <a:lstStyle/>
        <a:p>
          <a:endParaRPr lang="ru-RU"/>
        </a:p>
      </dgm:t>
    </dgm:pt>
    <dgm:pt modelId="{462364AC-3A0D-4846-8DEB-33DAD53BCF45}" type="pres">
      <dgm:prSet presAssocID="{027F6E26-E4D8-496B-B88B-0E104B70E82F}" presName="parentText" presStyleLbl="node1" presStyleIdx="0" presStyleCnt="3" custScaleY="116755">
        <dgm:presLayoutVars>
          <dgm:chMax val="0"/>
          <dgm:bulletEnabled val="1"/>
        </dgm:presLayoutVars>
      </dgm:prSet>
      <dgm:spPr/>
      <dgm:t>
        <a:bodyPr/>
        <a:lstStyle/>
        <a:p>
          <a:endParaRPr lang="ru-RU"/>
        </a:p>
      </dgm:t>
    </dgm:pt>
    <dgm:pt modelId="{0F237042-9D39-4069-A3B0-324897D23FA8}" type="pres">
      <dgm:prSet presAssocID="{7E0418BC-157C-4F2F-89DB-C0E08FEB991E}" presName="spacer" presStyleCnt="0"/>
      <dgm:spPr/>
    </dgm:pt>
    <dgm:pt modelId="{D221A044-D31F-4EB3-A0BD-DD22BE54FF5F}" type="pres">
      <dgm:prSet presAssocID="{E1F92643-1E7D-4E48-A920-4F076B52FC9A}" presName="parentText" presStyleLbl="node1" presStyleIdx="1" presStyleCnt="3">
        <dgm:presLayoutVars>
          <dgm:chMax val="0"/>
          <dgm:bulletEnabled val="1"/>
        </dgm:presLayoutVars>
      </dgm:prSet>
      <dgm:spPr/>
      <dgm:t>
        <a:bodyPr/>
        <a:lstStyle/>
        <a:p>
          <a:endParaRPr lang="ru-RU"/>
        </a:p>
      </dgm:t>
    </dgm:pt>
    <dgm:pt modelId="{E60AADC8-2080-4278-B226-9FB3106DC3D6}" type="pres">
      <dgm:prSet presAssocID="{787329F9-079D-40BB-8B96-38E617AF7D19}" presName="spacer" presStyleCnt="0"/>
      <dgm:spPr/>
    </dgm:pt>
    <dgm:pt modelId="{87AC28BF-6EC3-4724-8DF4-08FA1BC34B56}" type="pres">
      <dgm:prSet presAssocID="{AF893D52-6BC1-4D3E-A2AC-CABBEC893CBD}" presName="parentText" presStyleLbl="node1" presStyleIdx="2" presStyleCnt="3">
        <dgm:presLayoutVars>
          <dgm:chMax val="0"/>
          <dgm:bulletEnabled val="1"/>
        </dgm:presLayoutVars>
      </dgm:prSet>
      <dgm:spPr/>
      <dgm:t>
        <a:bodyPr/>
        <a:lstStyle/>
        <a:p>
          <a:endParaRPr lang="ru-RU"/>
        </a:p>
      </dgm:t>
    </dgm:pt>
  </dgm:ptLst>
  <dgm:cxnLst>
    <dgm:cxn modelId="{92848F91-CB59-4EA2-B9B9-6440FCDA87EF}" type="presOf" srcId="{81EBF552-D7F9-4CB7-8247-D651FEBCD9BA}" destId="{AB4735DE-F5B1-426C-852A-A1DE21991FF4}" srcOrd="0" destOrd="0" presId="urn:microsoft.com/office/officeart/2005/8/layout/vList2"/>
    <dgm:cxn modelId="{C788A94A-4B19-47D5-B4E9-3FF6FA51BEAE}" type="presOf" srcId="{E1F92643-1E7D-4E48-A920-4F076B52FC9A}" destId="{D221A044-D31F-4EB3-A0BD-DD22BE54FF5F}" srcOrd="0" destOrd="0" presId="urn:microsoft.com/office/officeart/2005/8/layout/vList2"/>
    <dgm:cxn modelId="{0E23F7A2-FB91-487F-9375-AC0C373C6523}" type="presOf" srcId="{027F6E26-E4D8-496B-B88B-0E104B70E82F}" destId="{462364AC-3A0D-4846-8DEB-33DAD53BCF45}" srcOrd="0" destOrd="0" presId="urn:microsoft.com/office/officeart/2005/8/layout/vList2"/>
    <dgm:cxn modelId="{50AB8226-0EF5-4500-8F5B-9E563A1CD587}" srcId="{81EBF552-D7F9-4CB7-8247-D651FEBCD9BA}" destId="{E1F92643-1E7D-4E48-A920-4F076B52FC9A}" srcOrd="1" destOrd="0" parTransId="{ACEDB945-575C-42CA-B260-24AA63920FFA}" sibTransId="{787329F9-079D-40BB-8B96-38E617AF7D19}"/>
    <dgm:cxn modelId="{B833FF1F-D181-4BFA-B7D1-822381A80BD6}" srcId="{81EBF552-D7F9-4CB7-8247-D651FEBCD9BA}" destId="{027F6E26-E4D8-496B-B88B-0E104B70E82F}" srcOrd="0" destOrd="0" parTransId="{78000126-C65D-4C79-A8E6-D9AF8FEA351B}" sibTransId="{7E0418BC-157C-4F2F-89DB-C0E08FEB991E}"/>
    <dgm:cxn modelId="{2C36C09C-4B70-49AF-8F2D-3445319F3137}" srcId="{81EBF552-D7F9-4CB7-8247-D651FEBCD9BA}" destId="{AF893D52-6BC1-4D3E-A2AC-CABBEC893CBD}" srcOrd="2" destOrd="0" parTransId="{439D2171-471F-4DA3-86B6-1403033A11DC}" sibTransId="{4FE69613-6402-48D8-AFC4-6BF318167E0F}"/>
    <dgm:cxn modelId="{14ECC210-25E6-4060-8FFB-31FC485EE01D}" type="presOf" srcId="{AF893D52-6BC1-4D3E-A2AC-CABBEC893CBD}" destId="{87AC28BF-6EC3-4724-8DF4-08FA1BC34B56}" srcOrd="0" destOrd="0" presId="urn:microsoft.com/office/officeart/2005/8/layout/vList2"/>
    <dgm:cxn modelId="{9497D61B-9563-47D4-9F17-8EA1B9D6FBEB}" type="presParOf" srcId="{AB4735DE-F5B1-426C-852A-A1DE21991FF4}" destId="{462364AC-3A0D-4846-8DEB-33DAD53BCF45}" srcOrd="0" destOrd="0" presId="urn:microsoft.com/office/officeart/2005/8/layout/vList2"/>
    <dgm:cxn modelId="{53F7BCA6-BE66-4507-B711-F1403D8E1EDC}" type="presParOf" srcId="{AB4735DE-F5B1-426C-852A-A1DE21991FF4}" destId="{0F237042-9D39-4069-A3B0-324897D23FA8}" srcOrd="1" destOrd="0" presId="urn:microsoft.com/office/officeart/2005/8/layout/vList2"/>
    <dgm:cxn modelId="{5AE8B0E3-3B13-4C20-989F-FAE8FFB17C2D}" type="presParOf" srcId="{AB4735DE-F5B1-426C-852A-A1DE21991FF4}" destId="{D221A044-D31F-4EB3-A0BD-DD22BE54FF5F}" srcOrd="2" destOrd="0" presId="urn:microsoft.com/office/officeart/2005/8/layout/vList2"/>
    <dgm:cxn modelId="{C9584DAF-45E9-46D8-9DEE-84645C307D73}" type="presParOf" srcId="{AB4735DE-F5B1-426C-852A-A1DE21991FF4}" destId="{E60AADC8-2080-4278-B226-9FB3106DC3D6}" srcOrd="3" destOrd="0" presId="urn:microsoft.com/office/officeart/2005/8/layout/vList2"/>
    <dgm:cxn modelId="{DD4BBBB6-37B6-4013-A0DD-0E5DD483552C}" type="presParOf" srcId="{AB4735DE-F5B1-426C-852A-A1DE21991FF4}" destId="{87AC28BF-6EC3-4724-8DF4-08FA1BC34B56}" srcOrd="4"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7D7F237-93CE-4B52-B7E5-55CBC7439272}" type="doc">
      <dgm:prSet loTypeId="urn:microsoft.com/office/officeart/2005/8/layout/target3" loCatId="relationship" qsTypeId="urn:microsoft.com/office/officeart/2005/8/quickstyle/simple5" qsCatId="simple" csTypeId="urn:microsoft.com/office/officeart/2005/8/colors/accent1_2" csCatId="accent1"/>
      <dgm:spPr/>
      <dgm:t>
        <a:bodyPr/>
        <a:lstStyle/>
        <a:p>
          <a:endParaRPr lang="ru-RU"/>
        </a:p>
      </dgm:t>
    </dgm:pt>
    <dgm:pt modelId="{F1BDA912-0756-4BBE-A5AE-01ACA224403A}">
      <dgm:prSet/>
      <dgm:spPr/>
      <dgm:t>
        <a:bodyPr/>
        <a:lstStyle/>
        <a:p>
          <a:pPr rtl="0"/>
          <a:r>
            <a:rPr lang="ru-RU" b="1" dirty="0" smtClean="0"/>
            <a:t>Организация и проведение плановой проверки</a:t>
          </a:r>
          <a:endParaRPr lang="ru-RU" b="1" dirty="0"/>
        </a:p>
      </dgm:t>
    </dgm:pt>
    <dgm:pt modelId="{15335330-9745-43A9-8CDD-20045384900C}" type="parTrans" cxnId="{3E98C411-1E00-4882-B92C-124EDD78AF4E}">
      <dgm:prSet/>
      <dgm:spPr/>
      <dgm:t>
        <a:bodyPr/>
        <a:lstStyle/>
        <a:p>
          <a:endParaRPr lang="ru-RU"/>
        </a:p>
      </dgm:t>
    </dgm:pt>
    <dgm:pt modelId="{BBC8DE5D-BC0D-4CFF-B40C-A448B7792970}" type="sibTrans" cxnId="{3E98C411-1E00-4882-B92C-124EDD78AF4E}">
      <dgm:prSet/>
      <dgm:spPr/>
      <dgm:t>
        <a:bodyPr/>
        <a:lstStyle/>
        <a:p>
          <a:endParaRPr lang="ru-RU"/>
        </a:p>
      </dgm:t>
    </dgm:pt>
    <dgm:pt modelId="{EC295F9B-CE05-4765-903A-88F04A971C2E}" type="pres">
      <dgm:prSet presAssocID="{F7D7F237-93CE-4B52-B7E5-55CBC7439272}" presName="Name0" presStyleCnt="0">
        <dgm:presLayoutVars>
          <dgm:chMax val="7"/>
          <dgm:dir/>
          <dgm:animLvl val="lvl"/>
          <dgm:resizeHandles val="exact"/>
        </dgm:presLayoutVars>
      </dgm:prSet>
      <dgm:spPr/>
      <dgm:t>
        <a:bodyPr/>
        <a:lstStyle/>
        <a:p>
          <a:endParaRPr lang="ru-RU"/>
        </a:p>
      </dgm:t>
    </dgm:pt>
    <dgm:pt modelId="{63714C8F-489A-4D8C-9AAB-F75E6B67974B}" type="pres">
      <dgm:prSet presAssocID="{F1BDA912-0756-4BBE-A5AE-01ACA224403A}" presName="circle1" presStyleLbl="node1" presStyleIdx="0" presStyleCnt="1"/>
      <dgm:spPr/>
    </dgm:pt>
    <dgm:pt modelId="{00DFF575-6A49-4039-90B4-5F1DDFE9055D}" type="pres">
      <dgm:prSet presAssocID="{F1BDA912-0756-4BBE-A5AE-01ACA224403A}" presName="space" presStyleCnt="0"/>
      <dgm:spPr/>
    </dgm:pt>
    <dgm:pt modelId="{470D807E-12C7-442D-B5DF-C3184EFE6B27}" type="pres">
      <dgm:prSet presAssocID="{F1BDA912-0756-4BBE-A5AE-01ACA224403A}" presName="rect1" presStyleLbl="alignAcc1" presStyleIdx="0" presStyleCnt="1"/>
      <dgm:spPr/>
      <dgm:t>
        <a:bodyPr/>
        <a:lstStyle/>
        <a:p>
          <a:endParaRPr lang="ru-RU"/>
        </a:p>
      </dgm:t>
    </dgm:pt>
    <dgm:pt modelId="{F0E8D118-23E8-4D16-A673-82159BB18100}" type="pres">
      <dgm:prSet presAssocID="{F1BDA912-0756-4BBE-A5AE-01ACA224403A}" presName="rect1ParTxNoCh" presStyleLbl="alignAcc1" presStyleIdx="0" presStyleCnt="1">
        <dgm:presLayoutVars>
          <dgm:chMax val="1"/>
          <dgm:bulletEnabled val="1"/>
        </dgm:presLayoutVars>
      </dgm:prSet>
      <dgm:spPr/>
      <dgm:t>
        <a:bodyPr/>
        <a:lstStyle/>
        <a:p>
          <a:endParaRPr lang="ru-RU"/>
        </a:p>
      </dgm:t>
    </dgm:pt>
  </dgm:ptLst>
  <dgm:cxnLst>
    <dgm:cxn modelId="{C5BE7DD2-E484-42CD-8FA1-DD173DA3C74E}" type="presOf" srcId="{F7D7F237-93CE-4B52-B7E5-55CBC7439272}" destId="{EC295F9B-CE05-4765-903A-88F04A971C2E}" srcOrd="0" destOrd="0" presId="urn:microsoft.com/office/officeart/2005/8/layout/target3"/>
    <dgm:cxn modelId="{5CC20218-0159-4ACF-ABE3-44F7EEE62840}" type="presOf" srcId="{F1BDA912-0756-4BBE-A5AE-01ACA224403A}" destId="{F0E8D118-23E8-4D16-A673-82159BB18100}" srcOrd="1" destOrd="0" presId="urn:microsoft.com/office/officeart/2005/8/layout/target3"/>
    <dgm:cxn modelId="{3E98C411-1E00-4882-B92C-124EDD78AF4E}" srcId="{F7D7F237-93CE-4B52-B7E5-55CBC7439272}" destId="{F1BDA912-0756-4BBE-A5AE-01ACA224403A}" srcOrd="0" destOrd="0" parTransId="{15335330-9745-43A9-8CDD-20045384900C}" sibTransId="{BBC8DE5D-BC0D-4CFF-B40C-A448B7792970}"/>
    <dgm:cxn modelId="{60C11039-DE6D-4233-9B04-63FB864761EB}" type="presOf" srcId="{F1BDA912-0756-4BBE-A5AE-01ACA224403A}" destId="{470D807E-12C7-442D-B5DF-C3184EFE6B27}" srcOrd="0" destOrd="0" presId="urn:microsoft.com/office/officeart/2005/8/layout/target3"/>
    <dgm:cxn modelId="{3C163D08-88B9-4338-9502-A9F13A342645}" type="presParOf" srcId="{EC295F9B-CE05-4765-903A-88F04A971C2E}" destId="{63714C8F-489A-4D8C-9AAB-F75E6B67974B}" srcOrd="0" destOrd="0" presId="urn:microsoft.com/office/officeart/2005/8/layout/target3"/>
    <dgm:cxn modelId="{F7715106-F70A-4646-962D-0AC92847778A}" type="presParOf" srcId="{EC295F9B-CE05-4765-903A-88F04A971C2E}" destId="{00DFF575-6A49-4039-90B4-5F1DDFE9055D}" srcOrd="1" destOrd="0" presId="urn:microsoft.com/office/officeart/2005/8/layout/target3"/>
    <dgm:cxn modelId="{77EC3C18-C723-41D8-B226-B6127A8D421F}" type="presParOf" srcId="{EC295F9B-CE05-4765-903A-88F04A971C2E}" destId="{470D807E-12C7-442D-B5DF-C3184EFE6B27}" srcOrd="2" destOrd="0" presId="urn:microsoft.com/office/officeart/2005/8/layout/target3"/>
    <dgm:cxn modelId="{852C2ADA-6706-4FBF-858F-45EB6D6CC6CF}" type="presParOf" srcId="{EC295F9B-CE05-4765-903A-88F04A971C2E}" destId="{F0E8D118-23E8-4D16-A673-82159BB18100}" srcOrd="3" destOrd="0" presId="urn:microsoft.com/office/officeart/2005/8/layout/target3"/>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F221CFB-45AE-4138-9EF8-103579D1594D}" type="doc">
      <dgm:prSet loTypeId="urn:microsoft.com/office/officeart/2005/8/layout/target3" loCatId="relationship" qsTypeId="urn:microsoft.com/office/officeart/2005/8/quickstyle/simple1" qsCatId="simple" csTypeId="urn:microsoft.com/office/officeart/2005/8/colors/accent1_2" csCatId="accent1"/>
      <dgm:spPr/>
      <dgm:t>
        <a:bodyPr/>
        <a:lstStyle/>
        <a:p>
          <a:endParaRPr lang="ru-RU"/>
        </a:p>
      </dgm:t>
    </dgm:pt>
    <dgm:pt modelId="{2195E05E-D444-42A9-9766-12DF9FDF57EA}">
      <dgm:prSet/>
      <dgm:spPr/>
      <dgm:t>
        <a:bodyPr/>
        <a:lstStyle/>
        <a:p>
          <a:pPr rtl="0"/>
          <a:r>
            <a:rPr lang="ru-RU" dirty="0" smtClean="0"/>
            <a:t>Предметом плановой проверки является соблюдение юридическим лицом, индивидуальным предпринимателем в процессе осуществления деятельности совокупности предъявляемых обязательных требований законодательства в сфере образования.</a:t>
          </a:r>
          <a:endParaRPr lang="ru-RU" dirty="0"/>
        </a:p>
      </dgm:t>
    </dgm:pt>
    <dgm:pt modelId="{1D381194-4804-4DC3-8753-C12A7D3DA861}" type="parTrans" cxnId="{67643072-5B4F-4597-9DDA-7F03E4B86840}">
      <dgm:prSet/>
      <dgm:spPr/>
      <dgm:t>
        <a:bodyPr/>
        <a:lstStyle/>
        <a:p>
          <a:endParaRPr lang="ru-RU"/>
        </a:p>
      </dgm:t>
    </dgm:pt>
    <dgm:pt modelId="{A337F52A-1804-4B34-82A4-4BCB4DC47F08}" type="sibTrans" cxnId="{67643072-5B4F-4597-9DDA-7F03E4B86840}">
      <dgm:prSet/>
      <dgm:spPr/>
      <dgm:t>
        <a:bodyPr/>
        <a:lstStyle/>
        <a:p>
          <a:endParaRPr lang="ru-RU"/>
        </a:p>
      </dgm:t>
    </dgm:pt>
    <dgm:pt modelId="{5C255418-3495-49C3-9A82-8A49EA599575}" type="pres">
      <dgm:prSet presAssocID="{6F221CFB-45AE-4138-9EF8-103579D1594D}" presName="Name0" presStyleCnt="0">
        <dgm:presLayoutVars>
          <dgm:chMax val="7"/>
          <dgm:dir/>
          <dgm:animLvl val="lvl"/>
          <dgm:resizeHandles val="exact"/>
        </dgm:presLayoutVars>
      </dgm:prSet>
      <dgm:spPr/>
      <dgm:t>
        <a:bodyPr/>
        <a:lstStyle/>
        <a:p>
          <a:endParaRPr lang="ru-RU"/>
        </a:p>
      </dgm:t>
    </dgm:pt>
    <dgm:pt modelId="{08D517DE-5352-47A4-9BB6-20A822B53BD5}" type="pres">
      <dgm:prSet presAssocID="{2195E05E-D444-42A9-9766-12DF9FDF57EA}" presName="circle1" presStyleLbl="node1" presStyleIdx="0" presStyleCnt="1"/>
      <dgm:spPr/>
    </dgm:pt>
    <dgm:pt modelId="{EDA46EB7-72C0-44CC-BEE7-437947521080}" type="pres">
      <dgm:prSet presAssocID="{2195E05E-D444-42A9-9766-12DF9FDF57EA}" presName="space" presStyleCnt="0"/>
      <dgm:spPr/>
    </dgm:pt>
    <dgm:pt modelId="{0277BAC0-7D73-4345-83CC-0A897B6A0C37}" type="pres">
      <dgm:prSet presAssocID="{2195E05E-D444-42A9-9766-12DF9FDF57EA}" presName="rect1" presStyleLbl="alignAcc1" presStyleIdx="0" presStyleCnt="1"/>
      <dgm:spPr/>
      <dgm:t>
        <a:bodyPr/>
        <a:lstStyle/>
        <a:p>
          <a:endParaRPr lang="ru-RU"/>
        </a:p>
      </dgm:t>
    </dgm:pt>
    <dgm:pt modelId="{58766692-4AB9-4A26-A742-49E21D694A9D}" type="pres">
      <dgm:prSet presAssocID="{2195E05E-D444-42A9-9766-12DF9FDF57EA}" presName="rect1ParTxNoCh" presStyleLbl="alignAcc1" presStyleIdx="0" presStyleCnt="1">
        <dgm:presLayoutVars>
          <dgm:chMax val="1"/>
          <dgm:bulletEnabled val="1"/>
        </dgm:presLayoutVars>
      </dgm:prSet>
      <dgm:spPr/>
      <dgm:t>
        <a:bodyPr/>
        <a:lstStyle/>
        <a:p>
          <a:endParaRPr lang="ru-RU"/>
        </a:p>
      </dgm:t>
    </dgm:pt>
  </dgm:ptLst>
  <dgm:cxnLst>
    <dgm:cxn modelId="{67643072-5B4F-4597-9DDA-7F03E4B86840}" srcId="{6F221CFB-45AE-4138-9EF8-103579D1594D}" destId="{2195E05E-D444-42A9-9766-12DF9FDF57EA}" srcOrd="0" destOrd="0" parTransId="{1D381194-4804-4DC3-8753-C12A7D3DA861}" sibTransId="{A337F52A-1804-4B34-82A4-4BCB4DC47F08}"/>
    <dgm:cxn modelId="{001B0551-7A53-4993-8431-61D322FEA630}" type="presOf" srcId="{6F221CFB-45AE-4138-9EF8-103579D1594D}" destId="{5C255418-3495-49C3-9A82-8A49EA599575}" srcOrd="0" destOrd="0" presId="urn:microsoft.com/office/officeart/2005/8/layout/target3"/>
    <dgm:cxn modelId="{C4628CE2-330D-4D4F-9592-ABDAC19D57D5}" type="presOf" srcId="{2195E05E-D444-42A9-9766-12DF9FDF57EA}" destId="{58766692-4AB9-4A26-A742-49E21D694A9D}" srcOrd="1" destOrd="0" presId="urn:microsoft.com/office/officeart/2005/8/layout/target3"/>
    <dgm:cxn modelId="{5A58F566-0726-4594-912C-6448C7C621D5}" type="presOf" srcId="{2195E05E-D444-42A9-9766-12DF9FDF57EA}" destId="{0277BAC0-7D73-4345-83CC-0A897B6A0C37}" srcOrd="0" destOrd="0" presId="urn:microsoft.com/office/officeart/2005/8/layout/target3"/>
    <dgm:cxn modelId="{E9C37CB7-6BB7-4217-9F31-776C68F69F98}" type="presParOf" srcId="{5C255418-3495-49C3-9A82-8A49EA599575}" destId="{08D517DE-5352-47A4-9BB6-20A822B53BD5}" srcOrd="0" destOrd="0" presId="urn:microsoft.com/office/officeart/2005/8/layout/target3"/>
    <dgm:cxn modelId="{85754673-D3AA-4503-AED1-03F9E5C24E78}" type="presParOf" srcId="{5C255418-3495-49C3-9A82-8A49EA599575}" destId="{EDA46EB7-72C0-44CC-BEE7-437947521080}" srcOrd="1" destOrd="0" presId="urn:microsoft.com/office/officeart/2005/8/layout/target3"/>
    <dgm:cxn modelId="{5CD9150B-787A-43FA-93CE-7412710CF19F}" type="presParOf" srcId="{5C255418-3495-49C3-9A82-8A49EA599575}" destId="{0277BAC0-7D73-4345-83CC-0A897B6A0C37}" srcOrd="2" destOrd="0" presId="urn:microsoft.com/office/officeart/2005/8/layout/target3"/>
    <dgm:cxn modelId="{B50717A8-47E1-4EB5-B04A-5ECD15E9C3DB}" type="presParOf" srcId="{5C255418-3495-49C3-9A82-8A49EA599575}" destId="{58766692-4AB9-4A26-A742-49E21D694A9D}" srcOrd="3" destOrd="0" presId="urn:microsoft.com/office/officeart/2005/8/layout/targe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107F64DA-7CA8-4A81-85FB-15E37FE9A973}" type="doc">
      <dgm:prSet loTypeId="urn:microsoft.com/office/officeart/2005/8/layout/pyramid2" loCatId="pyramid" qsTypeId="urn:microsoft.com/office/officeart/2005/8/quickstyle/simple1" qsCatId="simple" csTypeId="urn:microsoft.com/office/officeart/2005/8/colors/accent1_2" csCatId="accent1" phldr="1"/>
      <dgm:spPr/>
      <dgm:t>
        <a:bodyPr/>
        <a:lstStyle/>
        <a:p>
          <a:endParaRPr lang="ru-RU"/>
        </a:p>
      </dgm:t>
    </dgm:pt>
    <dgm:pt modelId="{9D1EEC2D-D842-417E-9DB9-1D0AFEA9B358}">
      <dgm:prSet/>
      <dgm:spPr/>
      <dgm:t>
        <a:bodyPr/>
        <a:lstStyle/>
        <a:p>
          <a:pPr rtl="0"/>
          <a:r>
            <a:rPr lang="ru-RU" dirty="0" smtClean="0"/>
            <a:t>государственной регистрации юридического лица, индивидуального предпринимателя;</a:t>
          </a:r>
          <a:endParaRPr lang="ru-RU" dirty="0"/>
        </a:p>
      </dgm:t>
    </dgm:pt>
    <dgm:pt modelId="{BD795681-6AD3-4021-BC21-FE42C8E2C131}" type="parTrans" cxnId="{D860C140-FAC0-47D9-813F-86D1D1EE6C9F}">
      <dgm:prSet/>
      <dgm:spPr/>
      <dgm:t>
        <a:bodyPr/>
        <a:lstStyle/>
        <a:p>
          <a:endParaRPr lang="ru-RU"/>
        </a:p>
      </dgm:t>
    </dgm:pt>
    <dgm:pt modelId="{CEA1BF20-F2FA-493B-9B2B-55F324200D5D}" type="sibTrans" cxnId="{D860C140-FAC0-47D9-813F-86D1D1EE6C9F}">
      <dgm:prSet/>
      <dgm:spPr/>
      <dgm:t>
        <a:bodyPr/>
        <a:lstStyle/>
        <a:p>
          <a:endParaRPr lang="ru-RU"/>
        </a:p>
      </dgm:t>
    </dgm:pt>
    <dgm:pt modelId="{573F88DA-3B77-4F23-8679-961112546DDE}">
      <dgm:prSet custT="1"/>
      <dgm:spPr/>
      <dgm:t>
        <a:bodyPr/>
        <a:lstStyle/>
        <a:p>
          <a:pPr rtl="0"/>
          <a:r>
            <a:rPr lang="ru-RU" sz="1200" dirty="0" smtClean="0"/>
            <a:t>окончания проведения последней плановой проверки юридического лица, индивидуального предпринимателя;</a:t>
          </a:r>
          <a:endParaRPr lang="ru-RU" sz="1200" dirty="0"/>
        </a:p>
      </dgm:t>
    </dgm:pt>
    <dgm:pt modelId="{552DCCF8-236B-48A3-90CE-1DC0C3BAA827}" type="parTrans" cxnId="{98D39894-ABB2-438F-B8D0-C6F8F85D86AF}">
      <dgm:prSet/>
      <dgm:spPr/>
      <dgm:t>
        <a:bodyPr/>
        <a:lstStyle/>
        <a:p>
          <a:endParaRPr lang="ru-RU"/>
        </a:p>
      </dgm:t>
    </dgm:pt>
    <dgm:pt modelId="{355129D5-0F18-4409-8AC2-4BE8CB5D267D}" type="sibTrans" cxnId="{98D39894-ABB2-438F-B8D0-C6F8F85D86AF}">
      <dgm:prSet/>
      <dgm:spPr/>
      <dgm:t>
        <a:bodyPr/>
        <a:lstStyle/>
        <a:p>
          <a:endParaRPr lang="ru-RU"/>
        </a:p>
      </dgm:t>
    </dgm:pt>
    <dgm:pt modelId="{294497EA-8682-4682-AE25-BFCFC89920DB}">
      <dgm:prSet custT="1"/>
      <dgm:spPr/>
      <dgm:t>
        <a:bodyPr/>
        <a:lstStyle/>
        <a:p>
          <a:pPr rtl="0"/>
          <a:r>
            <a:rPr lang="ru-RU" sz="1200" dirty="0" smtClean="0"/>
            <a:t>начала осуществления юридическим лицом, индивидуальным предпринимателем предпринимательской деятельности в соответствии с представленным в уполномоченный Правительством Российской Федерации в соответствующей сфере федеральный орган исполнительной власти уведомлением о начале осуществления отдельных видов предпринимательской деятельности в случае выполнения работ или предоставления услуг, требующих представления указанного уведомления.</a:t>
          </a:r>
          <a:endParaRPr lang="ru-RU" sz="1200" dirty="0"/>
        </a:p>
      </dgm:t>
    </dgm:pt>
    <dgm:pt modelId="{30CF6849-DD9B-4A1F-A813-93FD8D0D4A31}" type="parTrans" cxnId="{5214E927-13A5-4A79-9CA1-3068A3B32449}">
      <dgm:prSet/>
      <dgm:spPr/>
      <dgm:t>
        <a:bodyPr/>
        <a:lstStyle/>
        <a:p>
          <a:endParaRPr lang="ru-RU"/>
        </a:p>
      </dgm:t>
    </dgm:pt>
    <dgm:pt modelId="{124310E6-FB0A-4C4D-B6B3-509173BA1A42}" type="sibTrans" cxnId="{5214E927-13A5-4A79-9CA1-3068A3B32449}">
      <dgm:prSet/>
      <dgm:spPr/>
      <dgm:t>
        <a:bodyPr/>
        <a:lstStyle/>
        <a:p>
          <a:endParaRPr lang="ru-RU"/>
        </a:p>
      </dgm:t>
    </dgm:pt>
    <dgm:pt modelId="{65AE93BA-BA92-4F99-9F0B-B355769DFAB4}" type="pres">
      <dgm:prSet presAssocID="{107F64DA-7CA8-4A81-85FB-15E37FE9A973}" presName="compositeShape" presStyleCnt="0">
        <dgm:presLayoutVars>
          <dgm:dir/>
          <dgm:resizeHandles/>
        </dgm:presLayoutVars>
      </dgm:prSet>
      <dgm:spPr/>
      <dgm:t>
        <a:bodyPr/>
        <a:lstStyle/>
        <a:p>
          <a:endParaRPr lang="ru-RU"/>
        </a:p>
      </dgm:t>
    </dgm:pt>
    <dgm:pt modelId="{D6B0F7C5-DB01-4F0B-8B18-A73B34F78E45}" type="pres">
      <dgm:prSet presAssocID="{107F64DA-7CA8-4A81-85FB-15E37FE9A973}" presName="pyramid" presStyleLbl="node1" presStyleIdx="0" presStyleCnt="1" custScaleX="168373"/>
      <dgm:spPr/>
    </dgm:pt>
    <dgm:pt modelId="{98E10367-2BCE-4034-9DE1-E16AE37DBF34}" type="pres">
      <dgm:prSet presAssocID="{107F64DA-7CA8-4A81-85FB-15E37FE9A973}" presName="theList" presStyleCnt="0"/>
      <dgm:spPr/>
    </dgm:pt>
    <dgm:pt modelId="{3FBE6D3E-90F1-4CE6-ABF5-E8B60C4465E3}" type="pres">
      <dgm:prSet presAssocID="{9D1EEC2D-D842-417E-9DB9-1D0AFEA9B358}" presName="aNode" presStyleLbl="fgAcc1" presStyleIdx="0" presStyleCnt="3" custScaleX="277925" custScaleY="48913" custLinFactNeighborX="-22044" custLinFactNeighborY="-35149">
        <dgm:presLayoutVars>
          <dgm:bulletEnabled val="1"/>
        </dgm:presLayoutVars>
      </dgm:prSet>
      <dgm:spPr/>
      <dgm:t>
        <a:bodyPr/>
        <a:lstStyle/>
        <a:p>
          <a:endParaRPr lang="ru-RU"/>
        </a:p>
      </dgm:t>
    </dgm:pt>
    <dgm:pt modelId="{14729547-1BAC-44B2-929E-09AE514A782C}" type="pres">
      <dgm:prSet presAssocID="{9D1EEC2D-D842-417E-9DB9-1D0AFEA9B358}" presName="aSpace" presStyleCnt="0"/>
      <dgm:spPr/>
    </dgm:pt>
    <dgm:pt modelId="{E561ADBB-D0C0-402F-BAEB-88A37D69933F}" type="pres">
      <dgm:prSet presAssocID="{573F88DA-3B77-4F23-8679-961112546DDE}" presName="aNode" presStyleLbl="fgAcc1" presStyleIdx="1" presStyleCnt="3" custScaleX="276907" custScaleY="40016" custLinFactNeighborX="-22670" custLinFactNeighborY="-4157">
        <dgm:presLayoutVars>
          <dgm:bulletEnabled val="1"/>
        </dgm:presLayoutVars>
      </dgm:prSet>
      <dgm:spPr/>
      <dgm:t>
        <a:bodyPr/>
        <a:lstStyle/>
        <a:p>
          <a:endParaRPr lang="ru-RU"/>
        </a:p>
      </dgm:t>
    </dgm:pt>
    <dgm:pt modelId="{A369C0DE-C07B-4168-A1D9-37734DAC472B}" type="pres">
      <dgm:prSet presAssocID="{573F88DA-3B77-4F23-8679-961112546DDE}" presName="aSpace" presStyleCnt="0"/>
      <dgm:spPr/>
    </dgm:pt>
    <dgm:pt modelId="{1C4E5A56-25A1-4050-B4EF-6CF03A012EAC}" type="pres">
      <dgm:prSet presAssocID="{294497EA-8682-4682-AE25-BFCFC89920DB}" presName="aNode" presStyleLbl="fgAcc1" presStyleIdx="2" presStyleCnt="3" custScaleX="279235" custScaleY="124874" custLinFactNeighborX="-21322" custLinFactNeighborY="10961">
        <dgm:presLayoutVars>
          <dgm:bulletEnabled val="1"/>
        </dgm:presLayoutVars>
      </dgm:prSet>
      <dgm:spPr/>
      <dgm:t>
        <a:bodyPr/>
        <a:lstStyle/>
        <a:p>
          <a:endParaRPr lang="ru-RU"/>
        </a:p>
      </dgm:t>
    </dgm:pt>
    <dgm:pt modelId="{DE986DD8-5D8F-41B9-B3E5-92124BC18A95}" type="pres">
      <dgm:prSet presAssocID="{294497EA-8682-4682-AE25-BFCFC89920DB}" presName="aSpace" presStyleCnt="0"/>
      <dgm:spPr/>
    </dgm:pt>
  </dgm:ptLst>
  <dgm:cxnLst>
    <dgm:cxn modelId="{52F999EE-4598-4D04-84E4-F3FC1AE5B73D}" type="presOf" srcId="{107F64DA-7CA8-4A81-85FB-15E37FE9A973}" destId="{65AE93BA-BA92-4F99-9F0B-B355769DFAB4}" srcOrd="0" destOrd="0" presId="urn:microsoft.com/office/officeart/2005/8/layout/pyramid2"/>
    <dgm:cxn modelId="{D860C140-FAC0-47D9-813F-86D1D1EE6C9F}" srcId="{107F64DA-7CA8-4A81-85FB-15E37FE9A973}" destId="{9D1EEC2D-D842-417E-9DB9-1D0AFEA9B358}" srcOrd="0" destOrd="0" parTransId="{BD795681-6AD3-4021-BC21-FE42C8E2C131}" sibTransId="{CEA1BF20-F2FA-493B-9B2B-55F324200D5D}"/>
    <dgm:cxn modelId="{5214E927-13A5-4A79-9CA1-3068A3B32449}" srcId="{107F64DA-7CA8-4A81-85FB-15E37FE9A973}" destId="{294497EA-8682-4682-AE25-BFCFC89920DB}" srcOrd="2" destOrd="0" parTransId="{30CF6849-DD9B-4A1F-A813-93FD8D0D4A31}" sibTransId="{124310E6-FB0A-4C4D-B6B3-509173BA1A42}"/>
    <dgm:cxn modelId="{DB53034A-BE19-4412-9942-5AC7420B414F}" type="presOf" srcId="{294497EA-8682-4682-AE25-BFCFC89920DB}" destId="{1C4E5A56-25A1-4050-B4EF-6CF03A012EAC}" srcOrd="0" destOrd="0" presId="urn:microsoft.com/office/officeart/2005/8/layout/pyramid2"/>
    <dgm:cxn modelId="{98D39894-ABB2-438F-B8D0-C6F8F85D86AF}" srcId="{107F64DA-7CA8-4A81-85FB-15E37FE9A973}" destId="{573F88DA-3B77-4F23-8679-961112546DDE}" srcOrd="1" destOrd="0" parTransId="{552DCCF8-236B-48A3-90CE-1DC0C3BAA827}" sibTransId="{355129D5-0F18-4409-8AC2-4BE8CB5D267D}"/>
    <dgm:cxn modelId="{9DA2A24F-89E3-4F72-8CCE-CFF68B918074}" type="presOf" srcId="{9D1EEC2D-D842-417E-9DB9-1D0AFEA9B358}" destId="{3FBE6D3E-90F1-4CE6-ABF5-E8B60C4465E3}" srcOrd="0" destOrd="0" presId="urn:microsoft.com/office/officeart/2005/8/layout/pyramid2"/>
    <dgm:cxn modelId="{A2DA17D8-45D4-4498-85EC-538FB9139CAE}" type="presOf" srcId="{573F88DA-3B77-4F23-8679-961112546DDE}" destId="{E561ADBB-D0C0-402F-BAEB-88A37D69933F}" srcOrd="0" destOrd="0" presId="urn:microsoft.com/office/officeart/2005/8/layout/pyramid2"/>
    <dgm:cxn modelId="{268576E6-8BEB-4AE9-98A3-EBF72D56E81E}" type="presParOf" srcId="{65AE93BA-BA92-4F99-9F0B-B355769DFAB4}" destId="{D6B0F7C5-DB01-4F0B-8B18-A73B34F78E45}" srcOrd="0" destOrd="0" presId="urn:microsoft.com/office/officeart/2005/8/layout/pyramid2"/>
    <dgm:cxn modelId="{F04634CC-4337-431D-B73F-C1BFA0F4872D}" type="presParOf" srcId="{65AE93BA-BA92-4F99-9F0B-B355769DFAB4}" destId="{98E10367-2BCE-4034-9DE1-E16AE37DBF34}" srcOrd="1" destOrd="0" presId="urn:microsoft.com/office/officeart/2005/8/layout/pyramid2"/>
    <dgm:cxn modelId="{E89D3B65-15A4-4B43-AB77-EBD5B862450D}" type="presParOf" srcId="{98E10367-2BCE-4034-9DE1-E16AE37DBF34}" destId="{3FBE6D3E-90F1-4CE6-ABF5-E8B60C4465E3}" srcOrd="0" destOrd="0" presId="urn:microsoft.com/office/officeart/2005/8/layout/pyramid2"/>
    <dgm:cxn modelId="{1A2FBD00-386C-4282-B4EB-ED0096044F96}" type="presParOf" srcId="{98E10367-2BCE-4034-9DE1-E16AE37DBF34}" destId="{14729547-1BAC-44B2-929E-09AE514A782C}" srcOrd="1" destOrd="0" presId="urn:microsoft.com/office/officeart/2005/8/layout/pyramid2"/>
    <dgm:cxn modelId="{72F35574-9312-4FC0-ADDA-944F96504BAC}" type="presParOf" srcId="{98E10367-2BCE-4034-9DE1-E16AE37DBF34}" destId="{E561ADBB-D0C0-402F-BAEB-88A37D69933F}" srcOrd="2" destOrd="0" presId="urn:microsoft.com/office/officeart/2005/8/layout/pyramid2"/>
    <dgm:cxn modelId="{2FEE8A2E-11B8-4BA6-A84D-977F397DDAD8}" type="presParOf" srcId="{98E10367-2BCE-4034-9DE1-E16AE37DBF34}" destId="{A369C0DE-C07B-4168-A1D9-37734DAC472B}" srcOrd="3" destOrd="0" presId="urn:microsoft.com/office/officeart/2005/8/layout/pyramid2"/>
    <dgm:cxn modelId="{765D5BF7-30A3-4E00-A236-02E71B452F21}" type="presParOf" srcId="{98E10367-2BCE-4034-9DE1-E16AE37DBF34}" destId="{1C4E5A56-25A1-4050-B4EF-6CF03A012EAC}" srcOrd="4" destOrd="0" presId="urn:microsoft.com/office/officeart/2005/8/layout/pyramid2"/>
    <dgm:cxn modelId="{698F08BA-3C3E-408B-ABCF-B93060CAD004}" type="presParOf" srcId="{98E10367-2BCE-4034-9DE1-E16AE37DBF34}" destId="{DE986DD8-5D8F-41B9-B3E5-92124BC18A95}" srcOrd="5" destOrd="0" presId="urn:microsoft.com/office/officeart/2005/8/layout/pyramid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72C9B7EE-AC97-43C8-8685-BDBB9AEFFCDA}" type="doc">
      <dgm:prSet loTypeId="urn:microsoft.com/office/officeart/2005/8/layout/target3" loCatId="relationship" qsTypeId="urn:microsoft.com/office/officeart/2005/8/quickstyle/simple1" qsCatId="simple" csTypeId="urn:microsoft.com/office/officeart/2005/8/colors/accent1_2" csCatId="accent1"/>
      <dgm:spPr/>
      <dgm:t>
        <a:bodyPr/>
        <a:lstStyle/>
        <a:p>
          <a:endParaRPr lang="ru-RU"/>
        </a:p>
      </dgm:t>
    </dgm:pt>
    <dgm:pt modelId="{49C42D5C-AD72-4C20-AF45-4F3A28568750}">
      <dgm:prSet/>
      <dgm:spPr/>
      <dgm:t>
        <a:bodyPr/>
        <a:lstStyle/>
        <a:p>
          <a:pPr rtl="0"/>
          <a:r>
            <a:rPr lang="ru-RU" dirty="0" smtClean="0"/>
            <a:t>Срок проведения проверки – не более 20 рабочих дней.</a:t>
          </a:r>
          <a:endParaRPr lang="ru-RU" dirty="0"/>
        </a:p>
      </dgm:t>
    </dgm:pt>
    <dgm:pt modelId="{E6EE5787-8B21-46BE-9972-D48E94A4C7A7}" type="parTrans" cxnId="{0BB9B153-B071-44B1-876F-639B25931162}">
      <dgm:prSet/>
      <dgm:spPr/>
      <dgm:t>
        <a:bodyPr/>
        <a:lstStyle/>
        <a:p>
          <a:endParaRPr lang="ru-RU"/>
        </a:p>
      </dgm:t>
    </dgm:pt>
    <dgm:pt modelId="{924ACD6E-DF4D-43C4-B63B-DABF9C69D850}" type="sibTrans" cxnId="{0BB9B153-B071-44B1-876F-639B25931162}">
      <dgm:prSet/>
      <dgm:spPr/>
      <dgm:t>
        <a:bodyPr/>
        <a:lstStyle/>
        <a:p>
          <a:endParaRPr lang="ru-RU"/>
        </a:p>
      </dgm:t>
    </dgm:pt>
    <dgm:pt modelId="{C61F8A4D-241D-4528-BDF3-8A78E1C1B210}">
      <dgm:prSet/>
      <dgm:spPr/>
      <dgm:t>
        <a:bodyPr/>
        <a:lstStyle/>
        <a:p>
          <a:pPr rtl="0"/>
          <a:r>
            <a:rPr lang="ru-RU" dirty="0" smtClean="0"/>
            <a:t>не позднее трех рабочих дней до дня начала проверки, посредством направления в проверяемую организацию копию приказа (распоряжения) о проведении плановой проверки.</a:t>
          </a:r>
          <a:endParaRPr lang="ru-RU" dirty="0"/>
        </a:p>
      </dgm:t>
    </dgm:pt>
    <dgm:pt modelId="{091E8E83-3024-4C82-A107-EB88C3BE7F83}" type="sibTrans" cxnId="{A3BFD00B-7398-4981-9820-9AAABA2D85F0}">
      <dgm:prSet/>
      <dgm:spPr/>
      <dgm:t>
        <a:bodyPr/>
        <a:lstStyle/>
        <a:p>
          <a:endParaRPr lang="ru-RU"/>
        </a:p>
      </dgm:t>
    </dgm:pt>
    <dgm:pt modelId="{494B4A5F-0D0D-4F58-8772-6C694A078F9F}" type="parTrans" cxnId="{A3BFD00B-7398-4981-9820-9AAABA2D85F0}">
      <dgm:prSet/>
      <dgm:spPr/>
      <dgm:t>
        <a:bodyPr/>
        <a:lstStyle/>
        <a:p>
          <a:endParaRPr lang="ru-RU"/>
        </a:p>
      </dgm:t>
    </dgm:pt>
    <dgm:pt modelId="{8601AF85-25CD-4A26-B233-6EF19FE96AB7}" type="pres">
      <dgm:prSet presAssocID="{72C9B7EE-AC97-43C8-8685-BDBB9AEFFCDA}" presName="Name0" presStyleCnt="0">
        <dgm:presLayoutVars>
          <dgm:chMax val="7"/>
          <dgm:dir/>
          <dgm:animLvl val="lvl"/>
          <dgm:resizeHandles val="exact"/>
        </dgm:presLayoutVars>
      </dgm:prSet>
      <dgm:spPr/>
      <dgm:t>
        <a:bodyPr/>
        <a:lstStyle/>
        <a:p>
          <a:endParaRPr lang="ru-RU"/>
        </a:p>
      </dgm:t>
    </dgm:pt>
    <dgm:pt modelId="{2C1F2410-8610-4BD9-B16A-7D69D74DCA2A}" type="pres">
      <dgm:prSet presAssocID="{C61F8A4D-241D-4528-BDF3-8A78E1C1B210}" presName="circle1" presStyleLbl="node1" presStyleIdx="0" presStyleCnt="2"/>
      <dgm:spPr/>
    </dgm:pt>
    <dgm:pt modelId="{987951F0-D386-4116-808C-67B028092621}" type="pres">
      <dgm:prSet presAssocID="{C61F8A4D-241D-4528-BDF3-8A78E1C1B210}" presName="space" presStyleCnt="0"/>
      <dgm:spPr/>
    </dgm:pt>
    <dgm:pt modelId="{04DA6D70-0FD4-4C7E-9056-D9A50B1BCBA7}" type="pres">
      <dgm:prSet presAssocID="{C61F8A4D-241D-4528-BDF3-8A78E1C1B210}" presName="rect1" presStyleLbl="alignAcc1" presStyleIdx="0" presStyleCnt="2"/>
      <dgm:spPr/>
      <dgm:t>
        <a:bodyPr/>
        <a:lstStyle/>
        <a:p>
          <a:endParaRPr lang="ru-RU"/>
        </a:p>
      </dgm:t>
    </dgm:pt>
    <dgm:pt modelId="{006E57E4-7CF6-41D5-8051-4AD633254FCE}" type="pres">
      <dgm:prSet presAssocID="{49C42D5C-AD72-4C20-AF45-4F3A28568750}" presName="vertSpace2" presStyleLbl="node1" presStyleIdx="0" presStyleCnt="2"/>
      <dgm:spPr/>
    </dgm:pt>
    <dgm:pt modelId="{24D36B41-4757-48E0-9CDA-0898D6017E34}" type="pres">
      <dgm:prSet presAssocID="{49C42D5C-AD72-4C20-AF45-4F3A28568750}" presName="circle2" presStyleLbl="node1" presStyleIdx="1" presStyleCnt="2"/>
      <dgm:spPr/>
    </dgm:pt>
    <dgm:pt modelId="{3EAF3EB3-6D6F-4DFE-ACF4-7CB042E79C8B}" type="pres">
      <dgm:prSet presAssocID="{49C42D5C-AD72-4C20-AF45-4F3A28568750}" presName="rect2" presStyleLbl="alignAcc1" presStyleIdx="1" presStyleCnt="2"/>
      <dgm:spPr/>
      <dgm:t>
        <a:bodyPr/>
        <a:lstStyle/>
        <a:p>
          <a:endParaRPr lang="ru-RU"/>
        </a:p>
      </dgm:t>
    </dgm:pt>
    <dgm:pt modelId="{B875622E-0998-470A-BB0A-6F23894A734B}" type="pres">
      <dgm:prSet presAssocID="{C61F8A4D-241D-4528-BDF3-8A78E1C1B210}" presName="rect1ParTxNoCh" presStyleLbl="alignAcc1" presStyleIdx="1" presStyleCnt="2">
        <dgm:presLayoutVars>
          <dgm:chMax val="1"/>
          <dgm:bulletEnabled val="1"/>
        </dgm:presLayoutVars>
      </dgm:prSet>
      <dgm:spPr/>
      <dgm:t>
        <a:bodyPr/>
        <a:lstStyle/>
        <a:p>
          <a:endParaRPr lang="ru-RU"/>
        </a:p>
      </dgm:t>
    </dgm:pt>
    <dgm:pt modelId="{3E6F9804-E61E-4481-AF91-3CF75677E76F}" type="pres">
      <dgm:prSet presAssocID="{49C42D5C-AD72-4C20-AF45-4F3A28568750}" presName="rect2ParTxNoCh" presStyleLbl="alignAcc1" presStyleIdx="1" presStyleCnt="2">
        <dgm:presLayoutVars>
          <dgm:chMax val="1"/>
          <dgm:bulletEnabled val="1"/>
        </dgm:presLayoutVars>
      </dgm:prSet>
      <dgm:spPr/>
      <dgm:t>
        <a:bodyPr/>
        <a:lstStyle/>
        <a:p>
          <a:endParaRPr lang="ru-RU"/>
        </a:p>
      </dgm:t>
    </dgm:pt>
  </dgm:ptLst>
  <dgm:cxnLst>
    <dgm:cxn modelId="{984839B7-1F08-4D09-A3E7-65BFF1E2E558}" type="presOf" srcId="{C61F8A4D-241D-4528-BDF3-8A78E1C1B210}" destId="{04DA6D70-0FD4-4C7E-9056-D9A50B1BCBA7}" srcOrd="0" destOrd="0" presId="urn:microsoft.com/office/officeart/2005/8/layout/target3"/>
    <dgm:cxn modelId="{0BB9B153-B071-44B1-876F-639B25931162}" srcId="{72C9B7EE-AC97-43C8-8685-BDBB9AEFFCDA}" destId="{49C42D5C-AD72-4C20-AF45-4F3A28568750}" srcOrd="1" destOrd="0" parTransId="{E6EE5787-8B21-46BE-9972-D48E94A4C7A7}" sibTransId="{924ACD6E-DF4D-43C4-B63B-DABF9C69D850}"/>
    <dgm:cxn modelId="{E1F30F31-4451-4207-B420-FBF92DCA3AC0}" type="presOf" srcId="{72C9B7EE-AC97-43C8-8685-BDBB9AEFFCDA}" destId="{8601AF85-25CD-4A26-B233-6EF19FE96AB7}" srcOrd="0" destOrd="0" presId="urn:microsoft.com/office/officeart/2005/8/layout/target3"/>
    <dgm:cxn modelId="{51445B42-0551-4A2A-9B00-C6F1FF76848B}" type="presOf" srcId="{49C42D5C-AD72-4C20-AF45-4F3A28568750}" destId="{3E6F9804-E61E-4481-AF91-3CF75677E76F}" srcOrd="1" destOrd="0" presId="urn:microsoft.com/office/officeart/2005/8/layout/target3"/>
    <dgm:cxn modelId="{11531FD1-4C61-458A-899E-BE14833403CD}" type="presOf" srcId="{49C42D5C-AD72-4C20-AF45-4F3A28568750}" destId="{3EAF3EB3-6D6F-4DFE-ACF4-7CB042E79C8B}" srcOrd="0" destOrd="0" presId="urn:microsoft.com/office/officeart/2005/8/layout/target3"/>
    <dgm:cxn modelId="{A3BFD00B-7398-4981-9820-9AAABA2D85F0}" srcId="{72C9B7EE-AC97-43C8-8685-BDBB9AEFFCDA}" destId="{C61F8A4D-241D-4528-BDF3-8A78E1C1B210}" srcOrd="0" destOrd="0" parTransId="{494B4A5F-0D0D-4F58-8772-6C694A078F9F}" sibTransId="{091E8E83-3024-4C82-A107-EB88C3BE7F83}"/>
    <dgm:cxn modelId="{4F37F8A9-642E-41D0-9442-65DC4ABA1A59}" type="presOf" srcId="{C61F8A4D-241D-4528-BDF3-8A78E1C1B210}" destId="{B875622E-0998-470A-BB0A-6F23894A734B}" srcOrd="1" destOrd="0" presId="urn:microsoft.com/office/officeart/2005/8/layout/target3"/>
    <dgm:cxn modelId="{818810B1-7676-4772-9532-7682CE367F5E}" type="presParOf" srcId="{8601AF85-25CD-4A26-B233-6EF19FE96AB7}" destId="{2C1F2410-8610-4BD9-B16A-7D69D74DCA2A}" srcOrd="0" destOrd="0" presId="urn:microsoft.com/office/officeart/2005/8/layout/target3"/>
    <dgm:cxn modelId="{C796266F-BDF0-47C2-82A9-D044BF463904}" type="presParOf" srcId="{8601AF85-25CD-4A26-B233-6EF19FE96AB7}" destId="{987951F0-D386-4116-808C-67B028092621}" srcOrd="1" destOrd="0" presId="urn:microsoft.com/office/officeart/2005/8/layout/target3"/>
    <dgm:cxn modelId="{3977B968-D8B4-45FC-AD71-A21DB2A4EC90}" type="presParOf" srcId="{8601AF85-25CD-4A26-B233-6EF19FE96AB7}" destId="{04DA6D70-0FD4-4C7E-9056-D9A50B1BCBA7}" srcOrd="2" destOrd="0" presId="urn:microsoft.com/office/officeart/2005/8/layout/target3"/>
    <dgm:cxn modelId="{9BE65492-63C9-4917-886D-692B00EC358F}" type="presParOf" srcId="{8601AF85-25CD-4A26-B233-6EF19FE96AB7}" destId="{006E57E4-7CF6-41D5-8051-4AD633254FCE}" srcOrd="3" destOrd="0" presId="urn:microsoft.com/office/officeart/2005/8/layout/target3"/>
    <dgm:cxn modelId="{D3AD45BD-CBC0-4F79-8B5A-D37B7B261401}" type="presParOf" srcId="{8601AF85-25CD-4A26-B233-6EF19FE96AB7}" destId="{24D36B41-4757-48E0-9CDA-0898D6017E34}" srcOrd="4" destOrd="0" presId="urn:microsoft.com/office/officeart/2005/8/layout/target3"/>
    <dgm:cxn modelId="{AC0A4389-C2B3-4092-A831-7BB09BD70342}" type="presParOf" srcId="{8601AF85-25CD-4A26-B233-6EF19FE96AB7}" destId="{3EAF3EB3-6D6F-4DFE-ACF4-7CB042E79C8B}" srcOrd="5" destOrd="0" presId="urn:microsoft.com/office/officeart/2005/8/layout/target3"/>
    <dgm:cxn modelId="{E3EFC59D-550F-47C0-AD86-50D23F60F499}" type="presParOf" srcId="{8601AF85-25CD-4A26-B233-6EF19FE96AB7}" destId="{B875622E-0998-470A-BB0A-6F23894A734B}" srcOrd="6" destOrd="0" presId="urn:microsoft.com/office/officeart/2005/8/layout/target3"/>
    <dgm:cxn modelId="{226DDFA9-396B-460B-957E-57C258F3AF95}" type="presParOf" srcId="{8601AF85-25CD-4A26-B233-6EF19FE96AB7}" destId="{3E6F9804-E61E-4481-AF91-3CF75677E76F}" srcOrd="7" destOrd="0" presId="urn:microsoft.com/office/officeart/2005/8/layout/targe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2FC4CC7A-20B7-4A64-9066-7B886A4605D4}" type="doc">
      <dgm:prSet loTypeId="urn:microsoft.com/office/officeart/2005/8/layout/vList5" loCatId="list" qsTypeId="urn:microsoft.com/office/officeart/2005/8/quickstyle/simple5" qsCatId="simple" csTypeId="urn:microsoft.com/office/officeart/2005/8/colors/accent1_2" csCatId="accent1" phldr="1"/>
      <dgm:spPr/>
      <dgm:t>
        <a:bodyPr/>
        <a:lstStyle/>
        <a:p>
          <a:endParaRPr lang="ru-RU"/>
        </a:p>
      </dgm:t>
    </dgm:pt>
    <dgm:pt modelId="{71615E63-4972-4644-845F-B3F935B89792}">
      <dgm:prSet/>
      <dgm:spPr/>
      <dgm:t>
        <a:bodyPr/>
        <a:lstStyle/>
        <a:p>
          <a:pPr rtl="0"/>
          <a:r>
            <a:rPr lang="ru-RU" dirty="0" smtClean="0"/>
            <a:t>О проведении внеплановой выездной проверки юридическое лицо уведомляется органом государственного контроля (надзора) не позднее, чем за 24 часа до начала ее проведения любым доступным способом.</a:t>
          </a:r>
          <a:endParaRPr lang="ru-RU" dirty="0"/>
        </a:p>
      </dgm:t>
    </dgm:pt>
    <dgm:pt modelId="{397EAAB5-B98E-4BDF-8652-41BEE32CC1B0}" type="parTrans" cxnId="{F672FD5A-BB09-472B-BF2E-E4ECF56C298A}">
      <dgm:prSet/>
      <dgm:spPr/>
      <dgm:t>
        <a:bodyPr/>
        <a:lstStyle/>
        <a:p>
          <a:endParaRPr lang="ru-RU"/>
        </a:p>
      </dgm:t>
    </dgm:pt>
    <dgm:pt modelId="{99BD870F-7CCE-4C56-9660-225744AAFDF9}" type="sibTrans" cxnId="{F672FD5A-BB09-472B-BF2E-E4ECF56C298A}">
      <dgm:prSet/>
      <dgm:spPr/>
      <dgm:t>
        <a:bodyPr/>
        <a:lstStyle/>
        <a:p>
          <a:endParaRPr lang="ru-RU"/>
        </a:p>
      </dgm:t>
    </dgm:pt>
    <dgm:pt modelId="{3D533ECB-9A05-4791-9342-7EBAC555E84D}" type="pres">
      <dgm:prSet presAssocID="{2FC4CC7A-20B7-4A64-9066-7B886A4605D4}" presName="Name0" presStyleCnt="0">
        <dgm:presLayoutVars>
          <dgm:dir/>
          <dgm:animLvl val="lvl"/>
          <dgm:resizeHandles val="exact"/>
        </dgm:presLayoutVars>
      </dgm:prSet>
      <dgm:spPr/>
      <dgm:t>
        <a:bodyPr/>
        <a:lstStyle/>
        <a:p>
          <a:endParaRPr lang="ru-RU"/>
        </a:p>
      </dgm:t>
    </dgm:pt>
    <dgm:pt modelId="{EEDE4491-2FFD-4D2F-B0A4-B3BC961B482C}" type="pres">
      <dgm:prSet presAssocID="{71615E63-4972-4644-845F-B3F935B89792}" presName="linNode" presStyleCnt="0"/>
      <dgm:spPr/>
    </dgm:pt>
    <dgm:pt modelId="{2BD95B8C-79A7-4F6A-A26E-504C5B8B09DE}" type="pres">
      <dgm:prSet presAssocID="{71615E63-4972-4644-845F-B3F935B89792}" presName="parentText" presStyleLbl="node1" presStyleIdx="0" presStyleCnt="1" custScaleX="252774">
        <dgm:presLayoutVars>
          <dgm:chMax val="1"/>
          <dgm:bulletEnabled val="1"/>
        </dgm:presLayoutVars>
      </dgm:prSet>
      <dgm:spPr/>
      <dgm:t>
        <a:bodyPr/>
        <a:lstStyle/>
        <a:p>
          <a:endParaRPr lang="ru-RU"/>
        </a:p>
      </dgm:t>
    </dgm:pt>
  </dgm:ptLst>
  <dgm:cxnLst>
    <dgm:cxn modelId="{1F70797A-F353-4FFF-9721-3232625B5EC7}" type="presOf" srcId="{71615E63-4972-4644-845F-B3F935B89792}" destId="{2BD95B8C-79A7-4F6A-A26E-504C5B8B09DE}" srcOrd="0" destOrd="0" presId="urn:microsoft.com/office/officeart/2005/8/layout/vList5"/>
    <dgm:cxn modelId="{2C548450-3A2A-42F8-BBF3-7FD081299098}" type="presOf" srcId="{2FC4CC7A-20B7-4A64-9066-7B886A4605D4}" destId="{3D533ECB-9A05-4791-9342-7EBAC555E84D}" srcOrd="0" destOrd="0" presId="urn:microsoft.com/office/officeart/2005/8/layout/vList5"/>
    <dgm:cxn modelId="{F672FD5A-BB09-472B-BF2E-E4ECF56C298A}" srcId="{2FC4CC7A-20B7-4A64-9066-7B886A4605D4}" destId="{71615E63-4972-4644-845F-B3F935B89792}" srcOrd="0" destOrd="0" parTransId="{397EAAB5-B98E-4BDF-8652-41BEE32CC1B0}" sibTransId="{99BD870F-7CCE-4C56-9660-225744AAFDF9}"/>
    <dgm:cxn modelId="{045AAA2E-1559-44BC-8971-0856C01BA635}" type="presParOf" srcId="{3D533ECB-9A05-4791-9342-7EBAC555E84D}" destId="{EEDE4491-2FFD-4D2F-B0A4-B3BC961B482C}" srcOrd="0" destOrd="0" presId="urn:microsoft.com/office/officeart/2005/8/layout/vList5"/>
    <dgm:cxn modelId="{3B3109D2-5486-4E88-A8BA-38B000DC98D9}" type="presParOf" srcId="{EEDE4491-2FFD-4D2F-B0A4-B3BC961B482C}" destId="{2BD95B8C-79A7-4F6A-A26E-504C5B8B09DE}" srcOrd="0"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6839D9D-7AFF-45A0-8589-0844C93133BC}">
      <dsp:nvSpPr>
        <dsp:cNvPr id="0" name=""/>
        <dsp:cNvSpPr/>
      </dsp:nvSpPr>
      <dsp:spPr>
        <a:xfrm>
          <a:off x="0" y="72008"/>
          <a:ext cx="8229600" cy="527569"/>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l" defTabSz="488950" rtl="0">
            <a:lnSpc>
              <a:spcPct val="90000"/>
            </a:lnSpc>
            <a:spcBef>
              <a:spcPct val="0"/>
            </a:spcBef>
            <a:spcAft>
              <a:spcPct val="35000"/>
            </a:spcAft>
          </a:pPr>
          <a:r>
            <a:rPr lang="ru-RU" sz="1100" kern="1200" dirty="0" smtClean="0">
              <a:solidFill>
                <a:schemeClr val="tx1"/>
              </a:solidFill>
            </a:rPr>
            <a:t>- соответствия локальных нормативных актов законодательству об образовании;</a:t>
          </a:r>
          <a:endParaRPr lang="ru-RU" sz="1100" kern="1200" dirty="0">
            <a:solidFill>
              <a:schemeClr val="tx1"/>
            </a:solidFill>
          </a:endParaRPr>
        </a:p>
      </dsp:txBody>
      <dsp:txXfrm>
        <a:off x="0" y="72008"/>
        <a:ext cx="8229600" cy="527569"/>
      </dsp:txXfrm>
    </dsp:sp>
    <dsp:sp modelId="{DE5AF0AC-8BBC-48FE-8D30-73A3B80C4BEB}">
      <dsp:nvSpPr>
        <dsp:cNvPr id="0" name=""/>
        <dsp:cNvSpPr/>
      </dsp:nvSpPr>
      <dsp:spPr>
        <a:xfrm>
          <a:off x="0" y="650754"/>
          <a:ext cx="8229600" cy="527569"/>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l" defTabSz="488950" rtl="0">
            <a:lnSpc>
              <a:spcPct val="90000"/>
            </a:lnSpc>
            <a:spcBef>
              <a:spcPct val="0"/>
            </a:spcBef>
            <a:spcAft>
              <a:spcPct val="35000"/>
            </a:spcAft>
          </a:pPr>
          <a:r>
            <a:rPr lang="ru-RU" sz="1100" kern="1200" dirty="0" smtClean="0">
              <a:solidFill>
                <a:schemeClr val="tx1"/>
              </a:solidFill>
            </a:rPr>
            <a:t>- соблюдения прав участников образовательных отношений при реализации образовательных программ;</a:t>
          </a:r>
          <a:endParaRPr lang="ru-RU" sz="1100" kern="1200" dirty="0">
            <a:solidFill>
              <a:schemeClr val="tx1"/>
            </a:solidFill>
          </a:endParaRPr>
        </a:p>
      </dsp:txBody>
      <dsp:txXfrm>
        <a:off x="0" y="650754"/>
        <a:ext cx="8229600" cy="527569"/>
      </dsp:txXfrm>
    </dsp:sp>
    <dsp:sp modelId="{2A8D528E-7531-4D12-BB82-0641147388B3}">
      <dsp:nvSpPr>
        <dsp:cNvPr id="0" name=""/>
        <dsp:cNvSpPr/>
      </dsp:nvSpPr>
      <dsp:spPr>
        <a:xfrm>
          <a:off x="0" y="1210004"/>
          <a:ext cx="8229600" cy="527569"/>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l" defTabSz="488950" rtl="0">
            <a:lnSpc>
              <a:spcPct val="90000"/>
            </a:lnSpc>
            <a:spcBef>
              <a:spcPct val="0"/>
            </a:spcBef>
            <a:spcAft>
              <a:spcPct val="35000"/>
            </a:spcAft>
          </a:pPr>
          <a:r>
            <a:rPr lang="ru-RU" sz="1100" kern="1200" dirty="0" smtClean="0">
              <a:solidFill>
                <a:schemeClr val="tx1"/>
              </a:solidFill>
            </a:rPr>
            <a:t>- соблюдения</a:t>
          </a:r>
          <a:r>
            <a:rPr lang="ru-RU" sz="1100" b="1" kern="1200" dirty="0" smtClean="0">
              <a:solidFill>
                <a:schemeClr val="tx1"/>
              </a:solidFill>
            </a:rPr>
            <a:t> </a:t>
          </a:r>
          <a:r>
            <a:rPr lang="ru-RU" sz="1100" kern="1200" dirty="0" smtClean="0">
              <a:solidFill>
                <a:schemeClr val="tx1"/>
              </a:solidFill>
            </a:rPr>
            <a:t>требований законодательства об образовании, регулирующих право на занятие педагогической деятельностью;</a:t>
          </a:r>
          <a:endParaRPr lang="ru-RU" sz="1100" kern="1200" dirty="0">
            <a:solidFill>
              <a:schemeClr val="tx1"/>
            </a:solidFill>
          </a:endParaRPr>
        </a:p>
      </dsp:txBody>
      <dsp:txXfrm>
        <a:off x="0" y="1210004"/>
        <a:ext cx="8229600" cy="527569"/>
      </dsp:txXfrm>
    </dsp:sp>
    <dsp:sp modelId="{23C05E5F-6509-4981-B1A7-B522451C95FE}">
      <dsp:nvSpPr>
        <dsp:cNvPr id="0" name=""/>
        <dsp:cNvSpPr/>
      </dsp:nvSpPr>
      <dsp:spPr>
        <a:xfrm>
          <a:off x="0" y="1769253"/>
          <a:ext cx="8229600" cy="527569"/>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l" defTabSz="488950" rtl="0">
            <a:lnSpc>
              <a:spcPct val="90000"/>
            </a:lnSpc>
            <a:spcBef>
              <a:spcPct val="0"/>
            </a:spcBef>
            <a:spcAft>
              <a:spcPct val="35000"/>
            </a:spcAft>
          </a:pPr>
          <a:r>
            <a:rPr lang="ru-RU" sz="1100" kern="1200" dirty="0" smtClean="0">
              <a:solidFill>
                <a:schemeClr val="tx1"/>
              </a:solidFill>
            </a:rPr>
            <a:t>- соблюдения требований законодательства об образовании при приеме, переводе и отчислении обучающихся;</a:t>
          </a:r>
          <a:endParaRPr lang="ru-RU" sz="1100" kern="1200" dirty="0">
            <a:solidFill>
              <a:schemeClr val="tx1"/>
            </a:solidFill>
          </a:endParaRPr>
        </a:p>
      </dsp:txBody>
      <dsp:txXfrm>
        <a:off x="0" y="1769253"/>
        <a:ext cx="8229600" cy="527569"/>
      </dsp:txXfrm>
    </dsp:sp>
    <dsp:sp modelId="{F4010BC0-B3AE-4DE1-BAA6-752A47D3BDCC}">
      <dsp:nvSpPr>
        <dsp:cNvPr id="0" name=""/>
        <dsp:cNvSpPr/>
      </dsp:nvSpPr>
      <dsp:spPr>
        <a:xfrm>
          <a:off x="0" y="2328503"/>
          <a:ext cx="8229600" cy="527569"/>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l" defTabSz="488950" rtl="0">
            <a:lnSpc>
              <a:spcPct val="90000"/>
            </a:lnSpc>
            <a:spcBef>
              <a:spcPct val="0"/>
            </a:spcBef>
            <a:spcAft>
              <a:spcPct val="35000"/>
            </a:spcAft>
          </a:pPr>
          <a:r>
            <a:rPr lang="ru-RU" sz="1100" kern="1200" dirty="0" smtClean="0">
              <a:solidFill>
                <a:schemeClr val="tx1"/>
              </a:solidFill>
            </a:rPr>
            <a:t>- соблюдения требований законодательства об образовании при организации обучения детей с ограниченными возможностями здоровья;</a:t>
          </a:r>
          <a:endParaRPr lang="ru-RU" sz="1100" kern="1200" dirty="0">
            <a:solidFill>
              <a:schemeClr val="tx1"/>
            </a:solidFill>
          </a:endParaRPr>
        </a:p>
      </dsp:txBody>
      <dsp:txXfrm>
        <a:off x="0" y="2328503"/>
        <a:ext cx="8229600" cy="527569"/>
      </dsp:txXfrm>
    </dsp:sp>
    <dsp:sp modelId="{1D76D9D6-1872-451D-9212-27D4438C6AFC}">
      <dsp:nvSpPr>
        <dsp:cNvPr id="0" name=""/>
        <dsp:cNvSpPr/>
      </dsp:nvSpPr>
      <dsp:spPr>
        <a:xfrm>
          <a:off x="0" y="2887752"/>
          <a:ext cx="8229600" cy="527569"/>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l" defTabSz="488950" rtl="0">
            <a:lnSpc>
              <a:spcPct val="90000"/>
            </a:lnSpc>
            <a:spcBef>
              <a:spcPct val="0"/>
            </a:spcBef>
            <a:spcAft>
              <a:spcPct val="35000"/>
            </a:spcAft>
          </a:pPr>
          <a:r>
            <a:rPr lang="ru-RU" sz="1100" kern="1200" dirty="0" smtClean="0">
              <a:solidFill>
                <a:schemeClr val="tx1"/>
              </a:solidFill>
            </a:rPr>
            <a:t>- соблюдения требований законодательства об образовании при проведении государственной итоговой аттестации;</a:t>
          </a:r>
          <a:endParaRPr lang="ru-RU" sz="1100" kern="1200" dirty="0">
            <a:solidFill>
              <a:schemeClr val="tx1"/>
            </a:solidFill>
          </a:endParaRPr>
        </a:p>
      </dsp:txBody>
      <dsp:txXfrm>
        <a:off x="0" y="2887752"/>
        <a:ext cx="8229600" cy="527569"/>
      </dsp:txXfrm>
    </dsp:sp>
    <dsp:sp modelId="{554D8B76-00E9-42CA-A45B-878D37130803}">
      <dsp:nvSpPr>
        <dsp:cNvPr id="0" name=""/>
        <dsp:cNvSpPr/>
      </dsp:nvSpPr>
      <dsp:spPr>
        <a:xfrm>
          <a:off x="0" y="3447002"/>
          <a:ext cx="8229600" cy="527569"/>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l" defTabSz="488950" rtl="0">
            <a:lnSpc>
              <a:spcPct val="90000"/>
            </a:lnSpc>
            <a:spcBef>
              <a:spcPct val="0"/>
            </a:spcBef>
            <a:spcAft>
              <a:spcPct val="35000"/>
            </a:spcAft>
          </a:pPr>
          <a:r>
            <a:rPr lang="ru-RU" sz="1100" kern="1200" dirty="0" smtClean="0">
              <a:solidFill>
                <a:schemeClr val="tx1"/>
              </a:solidFill>
            </a:rPr>
            <a:t>- соблюдения требований законодательства об образовании при заполнении, учете и выдачи аттестатов об основном общем и среднем образовании и их дубликатов;</a:t>
          </a:r>
          <a:endParaRPr lang="ru-RU" sz="1100" kern="1200" dirty="0">
            <a:solidFill>
              <a:schemeClr val="tx1"/>
            </a:solidFill>
          </a:endParaRPr>
        </a:p>
      </dsp:txBody>
      <dsp:txXfrm>
        <a:off x="0" y="3447002"/>
        <a:ext cx="8229600" cy="527569"/>
      </dsp:txXfrm>
    </dsp:sp>
    <dsp:sp modelId="{EAD549FA-D1E6-4C33-AF86-462C7A516733}">
      <dsp:nvSpPr>
        <dsp:cNvPr id="0" name=""/>
        <dsp:cNvSpPr/>
      </dsp:nvSpPr>
      <dsp:spPr>
        <a:xfrm>
          <a:off x="0" y="4006251"/>
          <a:ext cx="8229600" cy="527569"/>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l" defTabSz="488950" rtl="0">
            <a:lnSpc>
              <a:spcPct val="90000"/>
            </a:lnSpc>
            <a:spcBef>
              <a:spcPct val="0"/>
            </a:spcBef>
            <a:spcAft>
              <a:spcPct val="35000"/>
            </a:spcAft>
          </a:pPr>
          <a:r>
            <a:rPr lang="ru-RU" sz="1100" kern="1200" dirty="0" smtClean="0">
              <a:solidFill>
                <a:schemeClr val="tx1"/>
              </a:solidFill>
            </a:rPr>
            <a:t>- соблюдения требований законодательства об образовании при  оказании платных образовательных услуг;</a:t>
          </a:r>
          <a:endParaRPr lang="ru-RU" sz="1100" kern="1200" dirty="0">
            <a:solidFill>
              <a:schemeClr val="tx1"/>
            </a:solidFill>
          </a:endParaRPr>
        </a:p>
      </dsp:txBody>
      <dsp:txXfrm>
        <a:off x="0" y="4006251"/>
        <a:ext cx="8229600" cy="527569"/>
      </dsp:txXfrm>
    </dsp:sp>
    <dsp:sp modelId="{0F81F7F1-5E0F-484F-AD8D-668048D4393C}">
      <dsp:nvSpPr>
        <dsp:cNvPr id="0" name=""/>
        <dsp:cNvSpPr/>
      </dsp:nvSpPr>
      <dsp:spPr>
        <a:xfrm>
          <a:off x="0" y="4565501"/>
          <a:ext cx="8229600" cy="527569"/>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l" defTabSz="488950" rtl="0">
            <a:lnSpc>
              <a:spcPct val="90000"/>
            </a:lnSpc>
            <a:spcBef>
              <a:spcPct val="0"/>
            </a:spcBef>
            <a:spcAft>
              <a:spcPct val="35000"/>
            </a:spcAft>
          </a:pPr>
          <a:r>
            <a:rPr lang="ru-RU" sz="1100" kern="1200" dirty="0" smtClean="0">
              <a:solidFill>
                <a:schemeClr val="tx1"/>
              </a:solidFill>
            </a:rPr>
            <a:t>- соблюдения требований к структуре и содержанию официального сайта организации в информационно-телекоммуникационной сети «Интернет».</a:t>
          </a:r>
          <a:endParaRPr lang="ru-RU" sz="1100" kern="1200" dirty="0">
            <a:solidFill>
              <a:schemeClr val="tx1"/>
            </a:solidFill>
          </a:endParaRPr>
        </a:p>
      </dsp:txBody>
      <dsp:txXfrm>
        <a:off x="0" y="4565501"/>
        <a:ext cx="8229600" cy="527569"/>
      </dsp:txXfrm>
    </dsp:sp>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8827B5F-7127-49A0-BC74-F493AB14A1B0}">
      <dsp:nvSpPr>
        <dsp:cNvPr id="0" name=""/>
        <dsp:cNvSpPr/>
      </dsp:nvSpPr>
      <dsp:spPr>
        <a:xfrm>
          <a:off x="0" y="53630"/>
          <a:ext cx="8229600" cy="1678949"/>
        </a:xfrm>
        <a:prstGeom prst="roundRect">
          <a:avLst/>
        </a:prstGeom>
        <a:gradFill rotWithShape="0">
          <a:gsLst>
            <a:gs pos="0">
              <a:schemeClr val="accent1">
                <a:hueOff val="0"/>
                <a:satOff val="0"/>
                <a:lumOff val="0"/>
                <a:alphaOff val="0"/>
                <a:tint val="62000"/>
                <a:satMod val="180000"/>
              </a:schemeClr>
            </a:gs>
            <a:gs pos="65000">
              <a:schemeClr val="accent1">
                <a:hueOff val="0"/>
                <a:satOff val="0"/>
                <a:lumOff val="0"/>
                <a:alphaOff val="0"/>
                <a:tint val="32000"/>
                <a:satMod val="250000"/>
              </a:schemeClr>
            </a:gs>
            <a:gs pos="100000">
              <a:schemeClr val="accent1">
                <a:hueOff val="0"/>
                <a:satOff val="0"/>
                <a:lumOff val="0"/>
                <a:alphaOff val="0"/>
                <a:tint val="23000"/>
                <a:satMod val="300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3350" tIns="133350" rIns="133350" bIns="133350" numCol="1" spcCol="1270" anchor="ctr" anchorCtr="0">
          <a:noAutofit/>
        </a:bodyPr>
        <a:lstStyle/>
        <a:p>
          <a:pPr lvl="0" algn="l" defTabSz="1555750" rtl="0">
            <a:lnSpc>
              <a:spcPct val="90000"/>
            </a:lnSpc>
            <a:spcBef>
              <a:spcPct val="0"/>
            </a:spcBef>
            <a:spcAft>
              <a:spcPct val="35000"/>
            </a:spcAft>
          </a:pPr>
          <a:r>
            <a:rPr lang="ru-RU" sz="3500" b="1" kern="1200" dirty="0" smtClean="0"/>
            <a:t>Сроки уведомления о проведении внеплановой выездной проверки</a:t>
          </a:r>
          <a:endParaRPr lang="ru-RU" sz="3500" b="1" kern="1200" dirty="0"/>
        </a:p>
      </dsp:txBody>
      <dsp:txXfrm>
        <a:off x="0" y="53630"/>
        <a:ext cx="8229600" cy="1678949"/>
      </dsp:txXfrm>
    </dsp:sp>
  </dsp:spTree>
</dsp:drawing>
</file>

<file path=ppt/diagrams/drawing1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290D168-7336-4E1F-B9F8-50B44A7AEE39}">
      <dsp:nvSpPr>
        <dsp:cNvPr id="0" name=""/>
        <dsp:cNvSpPr/>
      </dsp:nvSpPr>
      <dsp:spPr>
        <a:xfrm>
          <a:off x="0" y="72011"/>
          <a:ext cx="8229600" cy="1478075"/>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just" defTabSz="755650" rtl="0">
            <a:lnSpc>
              <a:spcPct val="90000"/>
            </a:lnSpc>
            <a:spcBef>
              <a:spcPct val="0"/>
            </a:spcBef>
            <a:spcAft>
              <a:spcPct val="35000"/>
            </a:spcAft>
          </a:pPr>
          <a:r>
            <a:rPr lang="ru-RU" sz="1700" kern="1200" dirty="0" smtClean="0">
              <a:solidFill>
                <a:schemeClr val="tx1"/>
              </a:solidFill>
            </a:rPr>
            <a:t>- рассмотрение и экспертиза документов и иной информации, характеризующих деятельность организации, на соответствие требованиям законодательства об образовании;</a:t>
          </a:r>
          <a:endParaRPr lang="ru-RU" sz="1700" kern="1200" dirty="0">
            <a:solidFill>
              <a:schemeClr val="tx1"/>
            </a:solidFill>
          </a:endParaRPr>
        </a:p>
      </dsp:txBody>
      <dsp:txXfrm>
        <a:off x="0" y="72011"/>
        <a:ext cx="8229600" cy="1478075"/>
      </dsp:txXfrm>
    </dsp:sp>
    <dsp:sp modelId="{05A1C9D9-56FA-4C4B-BBDB-B0EFB2E4E942}">
      <dsp:nvSpPr>
        <dsp:cNvPr id="0" name=""/>
        <dsp:cNvSpPr/>
      </dsp:nvSpPr>
      <dsp:spPr>
        <a:xfrm>
          <a:off x="0" y="1728186"/>
          <a:ext cx="8229600" cy="1478075"/>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just" defTabSz="755650" rtl="0">
            <a:lnSpc>
              <a:spcPct val="90000"/>
            </a:lnSpc>
            <a:spcBef>
              <a:spcPct val="0"/>
            </a:spcBef>
            <a:spcAft>
              <a:spcPct val="35000"/>
            </a:spcAft>
          </a:pPr>
          <a:r>
            <a:rPr lang="ru-RU" sz="1700" kern="1200" dirty="0" smtClean="0">
              <a:solidFill>
                <a:schemeClr val="tx1"/>
              </a:solidFill>
            </a:rPr>
            <a:t>- анализ наличия и достоверности информации, размещенной на официальном сайте организации в информационно-телекоммуникационной сети «Интернет», а также иными способами в соответствии с требованиями законодательства Российской Федерации.</a:t>
          </a:r>
          <a:endParaRPr lang="ru-RU" sz="1700" kern="1200" dirty="0">
            <a:solidFill>
              <a:schemeClr val="tx1"/>
            </a:solidFill>
          </a:endParaRPr>
        </a:p>
      </dsp:txBody>
      <dsp:txXfrm>
        <a:off x="0" y="1728186"/>
        <a:ext cx="8229600" cy="1478075"/>
      </dsp:txXfrm>
    </dsp:sp>
  </dsp:spTree>
</dsp:drawing>
</file>

<file path=ppt/diagrams/drawing2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1609BD6-2F1E-4520-98AB-7092185F3672}">
      <dsp:nvSpPr>
        <dsp:cNvPr id="0" name=""/>
        <dsp:cNvSpPr/>
      </dsp:nvSpPr>
      <dsp:spPr>
        <a:xfrm>
          <a:off x="82347" y="0"/>
          <a:ext cx="3718419" cy="1414977"/>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ru-RU" sz="2400" kern="1200" dirty="0" smtClean="0">
              <a:latin typeface="Times New Roman" pitchFamily="18" charset="0"/>
              <a:cs typeface="Times New Roman" pitchFamily="18" charset="0"/>
            </a:rPr>
            <a:t>Плановые</a:t>
          </a:r>
          <a:endParaRPr lang="ru-RU" sz="2400" kern="1200" dirty="0">
            <a:latin typeface="Times New Roman" pitchFamily="18" charset="0"/>
            <a:cs typeface="Times New Roman" pitchFamily="18" charset="0"/>
          </a:endParaRPr>
        </a:p>
      </dsp:txBody>
      <dsp:txXfrm>
        <a:off x="82347" y="0"/>
        <a:ext cx="3718419" cy="1414977"/>
      </dsp:txXfrm>
    </dsp:sp>
    <dsp:sp modelId="{57BD9BA5-736A-4E5C-BA3E-9AEF7FEEA925}">
      <dsp:nvSpPr>
        <dsp:cNvPr id="0" name=""/>
        <dsp:cNvSpPr/>
      </dsp:nvSpPr>
      <dsp:spPr>
        <a:xfrm>
          <a:off x="454189" y="1414977"/>
          <a:ext cx="276234" cy="732674"/>
        </a:xfrm>
        <a:custGeom>
          <a:avLst/>
          <a:gdLst/>
          <a:ahLst/>
          <a:cxnLst/>
          <a:rect l="0" t="0" r="0" b="0"/>
          <a:pathLst>
            <a:path>
              <a:moveTo>
                <a:pt x="0" y="0"/>
              </a:moveTo>
              <a:lnTo>
                <a:pt x="0" y="732674"/>
              </a:lnTo>
              <a:lnTo>
                <a:pt x="276234" y="732674"/>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80C874E-6237-4C0A-B732-E7466B3B46C5}">
      <dsp:nvSpPr>
        <dsp:cNvPr id="0" name=""/>
        <dsp:cNvSpPr/>
      </dsp:nvSpPr>
      <dsp:spPr>
        <a:xfrm>
          <a:off x="730424" y="1440163"/>
          <a:ext cx="2815148" cy="1414977"/>
        </a:xfrm>
        <a:prstGeom prst="roundRect">
          <a:avLst>
            <a:gd name="adj" fmla="val 10000"/>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ru-RU" sz="2400" kern="1200" dirty="0" smtClean="0">
              <a:latin typeface="Times New Roman" pitchFamily="18" charset="0"/>
              <a:cs typeface="Times New Roman" pitchFamily="18" charset="0"/>
            </a:rPr>
            <a:t>Выездные</a:t>
          </a:r>
          <a:endParaRPr lang="ru-RU" sz="2400" kern="1200" dirty="0">
            <a:latin typeface="Times New Roman" pitchFamily="18" charset="0"/>
            <a:cs typeface="Times New Roman" pitchFamily="18" charset="0"/>
          </a:endParaRPr>
        </a:p>
      </dsp:txBody>
      <dsp:txXfrm>
        <a:off x="730424" y="1440163"/>
        <a:ext cx="2815148" cy="1414977"/>
      </dsp:txXfrm>
    </dsp:sp>
    <dsp:sp modelId="{76BAC891-8191-49EF-91AE-7EFA548CC6F5}">
      <dsp:nvSpPr>
        <dsp:cNvPr id="0" name=""/>
        <dsp:cNvSpPr/>
      </dsp:nvSpPr>
      <dsp:spPr>
        <a:xfrm>
          <a:off x="454189" y="1414977"/>
          <a:ext cx="276234" cy="2172838"/>
        </a:xfrm>
        <a:custGeom>
          <a:avLst/>
          <a:gdLst/>
          <a:ahLst/>
          <a:cxnLst/>
          <a:rect l="0" t="0" r="0" b="0"/>
          <a:pathLst>
            <a:path>
              <a:moveTo>
                <a:pt x="0" y="0"/>
              </a:moveTo>
              <a:lnTo>
                <a:pt x="0" y="2172838"/>
              </a:lnTo>
              <a:lnTo>
                <a:pt x="276234" y="2172838"/>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261D7A6-36D5-4394-BC4E-175CB059133B}">
      <dsp:nvSpPr>
        <dsp:cNvPr id="0" name=""/>
        <dsp:cNvSpPr/>
      </dsp:nvSpPr>
      <dsp:spPr>
        <a:xfrm>
          <a:off x="730424" y="2880327"/>
          <a:ext cx="2873581" cy="1414977"/>
        </a:xfrm>
        <a:prstGeom prst="roundRect">
          <a:avLst>
            <a:gd name="adj" fmla="val 10000"/>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ru-RU" sz="2400" kern="1200" dirty="0" smtClean="0">
              <a:latin typeface="Times New Roman" pitchFamily="18" charset="0"/>
              <a:cs typeface="Times New Roman" pitchFamily="18" charset="0"/>
            </a:rPr>
            <a:t>Документарные</a:t>
          </a:r>
          <a:endParaRPr lang="ru-RU" sz="2400" kern="1200" dirty="0">
            <a:latin typeface="Times New Roman" pitchFamily="18" charset="0"/>
            <a:cs typeface="Times New Roman" pitchFamily="18" charset="0"/>
          </a:endParaRPr>
        </a:p>
      </dsp:txBody>
      <dsp:txXfrm>
        <a:off x="730424" y="2880327"/>
        <a:ext cx="2873581" cy="1414977"/>
      </dsp:txXfrm>
    </dsp:sp>
    <dsp:sp modelId="{AAA5ABE9-3579-48F9-90C1-EA5B27E450A4}">
      <dsp:nvSpPr>
        <dsp:cNvPr id="0" name=""/>
        <dsp:cNvSpPr/>
      </dsp:nvSpPr>
      <dsp:spPr>
        <a:xfrm>
          <a:off x="4330817" y="0"/>
          <a:ext cx="3934090" cy="1414977"/>
        </a:xfrm>
        <a:prstGeom prst="roundRect">
          <a:avLst>
            <a:gd name="adj" fmla="val 1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ru-RU" sz="2400" kern="1200" dirty="0" smtClean="0"/>
            <a:t>Внеплановые</a:t>
          </a:r>
          <a:endParaRPr lang="ru-RU" sz="2400" kern="1200" dirty="0"/>
        </a:p>
      </dsp:txBody>
      <dsp:txXfrm>
        <a:off x="4330817" y="0"/>
        <a:ext cx="3934090" cy="1414977"/>
      </dsp:txXfrm>
    </dsp:sp>
    <dsp:sp modelId="{4E137A0C-F14D-4B86-93AF-FE25C46C00AE}">
      <dsp:nvSpPr>
        <dsp:cNvPr id="0" name=""/>
        <dsp:cNvSpPr/>
      </dsp:nvSpPr>
      <dsp:spPr>
        <a:xfrm>
          <a:off x="4724226" y="1414977"/>
          <a:ext cx="398695" cy="732674"/>
        </a:xfrm>
        <a:custGeom>
          <a:avLst/>
          <a:gdLst/>
          <a:ahLst/>
          <a:cxnLst/>
          <a:rect l="0" t="0" r="0" b="0"/>
          <a:pathLst>
            <a:path>
              <a:moveTo>
                <a:pt x="0" y="0"/>
              </a:moveTo>
              <a:lnTo>
                <a:pt x="0" y="732674"/>
              </a:lnTo>
              <a:lnTo>
                <a:pt x="398695" y="732674"/>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81B05CF-C155-4645-A75E-0021580C39B8}">
      <dsp:nvSpPr>
        <dsp:cNvPr id="0" name=""/>
        <dsp:cNvSpPr/>
      </dsp:nvSpPr>
      <dsp:spPr>
        <a:xfrm>
          <a:off x="5122921" y="1440163"/>
          <a:ext cx="2768691" cy="1414977"/>
        </a:xfrm>
        <a:prstGeom prst="roundRect">
          <a:avLst>
            <a:gd name="adj" fmla="val 10000"/>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ru-RU" sz="2400" kern="1200" dirty="0" smtClean="0">
              <a:latin typeface="Times New Roman" pitchFamily="18" charset="0"/>
              <a:cs typeface="Times New Roman" pitchFamily="18" charset="0"/>
            </a:rPr>
            <a:t>Выездные</a:t>
          </a:r>
          <a:endParaRPr lang="ru-RU" sz="2400" kern="1200" dirty="0">
            <a:latin typeface="Times New Roman" pitchFamily="18" charset="0"/>
            <a:cs typeface="Times New Roman" pitchFamily="18" charset="0"/>
          </a:endParaRPr>
        </a:p>
      </dsp:txBody>
      <dsp:txXfrm>
        <a:off x="5122921" y="1440163"/>
        <a:ext cx="2768691" cy="1414977"/>
      </dsp:txXfrm>
    </dsp:sp>
    <dsp:sp modelId="{29F383B7-9564-4744-9D01-D9385CEC5010}">
      <dsp:nvSpPr>
        <dsp:cNvPr id="0" name=""/>
        <dsp:cNvSpPr/>
      </dsp:nvSpPr>
      <dsp:spPr>
        <a:xfrm>
          <a:off x="4724226" y="1414977"/>
          <a:ext cx="398695" cy="2172838"/>
        </a:xfrm>
        <a:custGeom>
          <a:avLst/>
          <a:gdLst/>
          <a:ahLst/>
          <a:cxnLst/>
          <a:rect l="0" t="0" r="0" b="0"/>
          <a:pathLst>
            <a:path>
              <a:moveTo>
                <a:pt x="0" y="0"/>
              </a:moveTo>
              <a:lnTo>
                <a:pt x="0" y="2172838"/>
              </a:lnTo>
              <a:lnTo>
                <a:pt x="398695" y="2172838"/>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B57B5B1-0DEF-408F-9898-AE0DC93BDF4E}">
      <dsp:nvSpPr>
        <dsp:cNvPr id="0" name=""/>
        <dsp:cNvSpPr/>
      </dsp:nvSpPr>
      <dsp:spPr>
        <a:xfrm>
          <a:off x="5122921" y="2880327"/>
          <a:ext cx="2737177" cy="1414977"/>
        </a:xfrm>
        <a:prstGeom prst="roundRect">
          <a:avLst>
            <a:gd name="adj" fmla="val 10000"/>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ru-RU" sz="2400" kern="1200" dirty="0" smtClean="0">
              <a:latin typeface="Times New Roman" pitchFamily="18" charset="0"/>
              <a:cs typeface="Times New Roman" pitchFamily="18" charset="0"/>
            </a:rPr>
            <a:t>Документарные</a:t>
          </a:r>
          <a:endParaRPr lang="ru-RU" sz="2400" kern="1200" dirty="0">
            <a:latin typeface="Times New Roman" pitchFamily="18" charset="0"/>
            <a:cs typeface="Times New Roman" pitchFamily="18" charset="0"/>
          </a:endParaRPr>
        </a:p>
      </dsp:txBody>
      <dsp:txXfrm>
        <a:off x="5122921" y="2880327"/>
        <a:ext cx="2737177" cy="1414977"/>
      </dsp:txXfrm>
    </dsp:sp>
  </dsp:spTree>
</dsp:drawing>
</file>

<file path=ppt/diagrams/drawing3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62364AC-3A0D-4846-8DEB-33DAD53BCF45}">
      <dsp:nvSpPr>
        <dsp:cNvPr id="0" name=""/>
        <dsp:cNvSpPr/>
      </dsp:nvSpPr>
      <dsp:spPr>
        <a:xfrm>
          <a:off x="0" y="504059"/>
          <a:ext cx="8229600" cy="1338926"/>
        </a:xfrm>
        <a:prstGeom prst="roundRect">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lvl="0" algn="just" defTabSz="755650" rtl="0">
            <a:lnSpc>
              <a:spcPct val="90000"/>
            </a:lnSpc>
            <a:spcBef>
              <a:spcPct val="0"/>
            </a:spcBef>
            <a:spcAft>
              <a:spcPct val="35000"/>
            </a:spcAft>
          </a:pPr>
          <a:r>
            <a:rPr lang="ru-RU" sz="1700" kern="1200" dirty="0" smtClean="0">
              <a:solidFill>
                <a:schemeClr val="tx1"/>
              </a:solidFill>
            </a:rPr>
            <a:t>Плановые проверки проводятся на основании разрабатываемых ежегодных планов проведения проверок.</a:t>
          </a:r>
          <a:endParaRPr lang="ru-RU" sz="1700" kern="1200" dirty="0">
            <a:solidFill>
              <a:schemeClr val="tx1"/>
            </a:solidFill>
          </a:endParaRPr>
        </a:p>
      </dsp:txBody>
      <dsp:txXfrm>
        <a:off x="0" y="504059"/>
        <a:ext cx="8229600" cy="1338926"/>
      </dsp:txXfrm>
    </dsp:sp>
    <dsp:sp modelId="{D221A044-D31F-4EB3-A0BD-DD22BE54FF5F}">
      <dsp:nvSpPr>
        <dsp:cNvPr id="0" name=""/>
        <dsp:cNvSpPr/>
      </dsp:nvSpPr>
      <dsp:spPr>
        <a:xfrm>
          <a:off x="0" y="1891945"/>
          <a:ext cx="8229600" cy="1146782"/>
        </a:xfrm>
        <a:prstGeom prst="roundRect">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lvl="0" algn="just" defTabSz="755650" rtl="0">
            <a:lnSpc>
              <a:spcPct val="90000"/>
            </a:lnSpc>
            <a:spcBef>
              <a:spcPct val="0"/>
            </a:spcBef>
            <a:spcAft>
              <a:spcPct val="35000"/>
            </a:spcAft>
          </a:pPr>
          <a:r>
            <a:rPr lang="ru-RU" sz="1700" kern="1200" dirty="0" smtClean="0">
              <a:solidFill>
                <a:schemeClr val="tx1"/>
              </a:solidFill>
            </a:rPr>
            <a:t>План проведения плановых проверок формируется в соответствии с 294-ФЗ, утверждается руководителем органа государственного контроля (надзора) и согласовывается с органами прокуратуры.</a:t>
          </a:r>
          <a:endParaRPr lang="ru-RU" sz="1700" kern="1200" dirty="0">
            <a:solidFill>
              <a:schemeClr val="tx1"/>
            </a:solidFill>
          </a:endParaRPr>
        </a:p>
      </dsp:txBody>
      <dsp:txXfrm>
        <a:off x="0" y="1891945"/>
        <a:ext cx="8229600" cy="1146782"/>
      </dsp:txXfrm>
    </dsp:sp>
    <dsp:sp modelId="{87AC28BF-6EC3-4724-8DF4-08FA1BC34B56}">
      <dsp:nvSpPr>
        <dsp:cNvPr id="0" name=""/>
        <dsp:cNvSpPr/>
      </dsp:nvSpPr>
      <dsp:spPr>
        <a:xfrm>
          <a:off x="0" y="3087688"/>
          <a:ext cx="8229600" cy="1146782"/>
        </a:xfrm>
        <a:prstGeom prst="roundRect">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lvl="0" algn="just" defTabSz="755650" rtl="0">
            <a:lnSpc>
              <a:spcPct val="90000"/>
            </a:lnSpc>
            <a:spcBef>
              <a:spcPct val="0"/>
            </a:spcBef>
            <a:spcAft>
              <a:spcPct val="35000"/>
            </a:spcAft>
          </a:pPr>
          <a:r>
            <a:rPr lang="ru-RU" sz="1700" kern="1200" dirty="0" smtClean="0">
              <a:solidFill>
                <a:schemeClr val="tx1"/>
              </a:solidFill>
            </a:rPr>
            <a:t>План проведения плановых проверок с целью доведения до сведения заинтересованных лиц размещается на официальном сайте в сети «Интернет» органа государственного контроля (надзора).</a:t>
          </a:r>
          <a:endParaRPr lang="ru-RU" sz="1700" kern="1200" dirty="0">
            <a:solidFill>
              <a:schemeClr val="tx1"/>
            </a:solidFill>
          </a:endParaRPr>
        </a:p>
      </dsp:txBody>
      <dsp:txXfrm>
        <a:off x="0" y="3087688"/>
        <a:ext cx="8229600" cy="1146782"/>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3714C8F-489A-4D8C-9AAB-F75E6B67974B}">
      <dsp:nvSpPr>
        <dsp:cNvPr id="0" name=""/>
        <dsp:cNvSpPr/>
      </dsp:nvSpPr>
      <dsp:spPr>
        <a:xfrm>
          <a:off x="0" y="0"/>
          <a:ext cx="850106" cy="850106"/>
        </a:xfrm>
        <a:prstGeom prst="pie">
          <a:avLst>
            <a:gd name="adj1" fmla="val 5400000"/>
            <a:gd name="adj2" fmla="val 16200000"/>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accent1">
              <a:hueOff val="0"/>
              <a:satOff val="0"/>
              <a:lumOff val="0"/>
              <a:alphaOff val="0"/>
              <a:satMod val="300000"/>
            </a:schemeClr>
          </a:contourClr>
        </a:sp3d>
      </dsp:spPr>
      <dsp:style>
        <a:lnRef idx="0">
          <a:scrgbClr r="0" g="0" b="0"/>
        </a:lnRef>
        <a:fillRef idx="3">
          <a:scrgbClr r="0" g="0" b="0"/>
        </a:fillRef>
        <a:effectRef idx="3">
          <a:scrgbClr r="0" g="0" b="0"/>
        </a:effectRef>
        <a:fontRef idx="minor">
          <a:schemeClr val="lt1"/>
        </a:fontRef>
      </dsp:style>
    </dsp:sp>
    <dsp:sp modelId="{470D807E-12C7-442D-B5DF-C3184EFE6B27}">
      <dsp:nvSpPr>
        <dsp:cNvPr id="0" name=""/>
        <dsp:cNvSpPr/>
      </dsp:nvSpPr>
      <dsp:spPr>
        <a:xfrm>
          <a:off x="425052" y="0"/>
          <a:ext cx="7804547" cy="850106"/>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50800" dist="381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95250" tIns="95250" rIns="95250" bIns="95250" numCol="1" spcCol="1270" anchor="ctr" anchorCtr="0">
          <a:noAutofit/>
        </a:bodyPr>
        <a:lstStyle/>
        <a:p>
          <a:pPr lvl="0" algn="ctr" defTabSz="1111250" rtl="0">
            <a:lnSpc>
              <a:spcPct val="90000"/>
            </a:lnSpc>
            <a:spcBef>
              <a:spcPct val="0"/>
            </a:spcBef>
            <a:spcAft>
              <a:spcPct val="35000"/>
            </a:spcAft>
          </a:pPr>
          <a:r>
            <a:rPr lang="ru-RU" sz="2500" b="1" kern="1200" dirty="0" smtClean="0"/>
            <a:t>Организация и проведение плановой проверки</a:t>
          </a:r>
          <a:endParaRPr lang="ru-RU" sz="2500" b="1" kern="1200" dirty="0"/>
        </a:p>
      </dsp:txBody>
      <dsp:txXfrm>
        <a:off x="425052" y="0"/>
        <a:ext cx="7804547" cy="850106"/>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8D517DE-5352-47A4-9BB6-20A822B53BD5}">
      <dsp:nvSpPr>
        <dsp:cNvPr id="0" name=""/>
        <dsp:cNvSpPr/>
      </dsp:nvSpPr>
      <dsp:spPr>
        <a:xfrm>
          <a:off x="0" y="0"/>
          <a:ext cx="4525963" cy="4525963"/>
        </a:xfrm>
        <a:prstGeom prst="pie">
          <a:avLst>
            <a:gd name="adj1" fmla="val 5400000"/>
            <a:gd name="adj2" fmla="val 1620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277BAC0-7D73-4345-83CC-0A897B6A0C37}">
      <dsp:nvSpPr>
        <dsp:cNvPr id="0" name=""/>
        <dsp:cNvSpPr/>
      </dsp:nvSpPr>
      <dsp:spPr>
        <a:xfrm>
          <a:off x="2262981" y="0"/>
          <a:ext cx="5966618" cy="4525963"/>
        </a:xfrm>
        <a:prstGeom prst="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lvl="0" algn="ctr" defTabSz="1111250" rtl="0">
            <a:lnSpc>
              <a:spcPct val="90000"/>
            </a:lnSpc>
            <a:spcBef>
              <a:spcPct val="0"/>
            </a:spcBef>
            <a:spcAft>
              <a:spcPct val="35000"/>
            </a:spcAft>
          </a:pPr>
          <a:r>
            <a:rPr lang="ru-RU" sz="2500" kern="1200" dirty="0" smtClean="0"/>
            <a:t>Предметом плановой проверки является соблюдение юридическим лицом, индивидуальным предпринимателем в процессе осуществления деятельности совокупности предъявляемых обязательных требований законодательства в сфере образования.</a:t>
          </a:r>
          <a:endParaRPr lang="ru-RU" sz="2500" kern="1200" dirty="0"/>
        </a:p>
      </dsp:txBody>
      <dsp:txXfrm>
        <a:off x="2262981" y="0"/>
        <a:ext cx="5966618" cy="4525963"/>
      </dsp:txXfrm>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6B0F7C5-DB01-4F0B-8B18-A73B34F78E45}">
      <dsp:nvSpPr>
        <dsp:cNvPr id="0" name=""/>
        <dsp:cNvSpPr/>
      </dsp:nvSpPr>
      <dsp:spPr>
        <a:xfrm>
          <a:off x="-202466" y="0"/>
          <a:ext cx="7008470" cy="4162467"/>
        </a:xfrm>
        <a:prstGeom prst="triangle">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BE6D3E-90F1-4CE6-ABF5-E8B60C4465E3}">
      <dsp:nvSpPr>
        <dsp:cNvPr id="0" name=""/>
        <dsp:cNvSpPr/>
      </dsp:nvSpPr>
      <dsp:spPr>
        <a:xfrm>
          <a:off x="298372" y="360041"/>
          <a:ext cx="7519548" cy="647380"/>
        </a:xfrm>
        <a:prstGeom prst="round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ctr" defTabSz="577850" rtl="0">
            <a:lnSpc>
              <a:spcPct val="90000"/>
            </a:lnSpc>
            <a:spcBef>
              <a:spcPct val="0"/>
            </a:spcBef>
            <a:spcAft>
              <a:spcPct val="35000"/>
            </a:spcAft>
          </a:pPr>
          <a:r>
            <a:rPr lang="ru-RU" sz="1300" kern="1200" dirty="0" smtClean="0"/>
            <a:t>государственной регистрации юридического лица, индивидуального предпринимателя;</a:t>
          </a:r>
          <a:endParaRPr lang="ru-RU" sz="1300" kern="1200" dirty="0"/>
        </a:p>
      </dsp:txBody>
      <dsp:txXfrm>
        <a:off x="298372" y="360041"/>
        <a:ext cx="7519548" cy="647380"/>
      </dsp:txXfrm>
    </dsp:sp>
    <dsp:sp modelId="{E561ADBB-D0C0-402F-BAEB-88A37D69933F}">
      <dsp:nvSpPr>
        <dsp:cNvPr id="0" name=""/>
        <dsp:cNvSpPr/>
      </dsp:nvSpPr>
      <dsp:spPr>
        <a:xfrm>
          <a:off x="295207" y="1224137"/>
          <a:ext cx="7492005" cy="529625"/>
        </a:xfrm>
        <a:prstGeom prst="round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rtl="0">
            <a:lnSpc>
              <a:spcPct val="90000"/>
            </a:lnSpc>
            <a:spcBef>
              <a:spcPct val="0"/>
            </a:spcBef>
            <a:spcAft>
              <a:spcPct val="35000"/>
            </a:spcAft>
          </a:pPr>
          <a:r>
            <a:rPr lang="ru-RU" sz="1200" kern="1200" dirty="0" smtClean="0"/>
            <a:t>окончания проведения последней плановой проверки юридического лица, индивидуального предпринимателя;</a:t>
          </a:r>
          <a:endParaRPr lang="ru-RU" sz="1200" kern="1200" dirty="0"/>
        </a:p>
      </dsp:txBody>
      <dsp:txXfrm>
        <a:off x="295207" y="1224137"/>
        <a:ext cx="7492005" cy="529625"/>
      </dsp:txXfrm>
    </dsp:sp>
    <dsp:sp modelId="{1C4E5A56-25A1-4050-B4EF-6CF03A012EAC}">
      <dsp:nvSpPr>
        <dsp:cNvPr id="0" name=""/>
        <dsp:cNvSpPr/>
      </dsp:nvSpPr>
      <dsp:spPr>
        <a:xfrm>
          <a:off x="300185" y="1944216"/>
          <a:ext cx="7554992" cy="1652750"/>
        </a:xfrm>
        <a:prstGeom prst="round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rtl="0">
            <a:lnSpc>
              <a:spcPct val="90000"/>
            </a:lnSpc>
            <a:spcBef>
              <a:spcPct val="0"/>
            </a:spcBef>
            <a:spcAft>
              <a:spcPct val="35000"/>
            </a:spcAft>
          </a:pPr>
          <a:r>
            <a:rPr lang="ru-RU" sz="1200" kern="1200" dirty="0" smtClean="0"/>
            <a:t>начала осуществления юридическим лицом, индивидуальным предпринимателем предпринимательской деятельности в соответствии с представленным в уполномоченный Правительством Российской Федерации в соответствующей сфере федеральный орган исполнительной власти уведомлением о начале осуществления отдельных видов предпринимательской деятельности в случае выполнения работ или предоставления услуг, требующих представления указанного уведомления.</a:t>
          </a:r>
          <a:endParaRPr lang="ru-RU" sz="1200" kern="1200" dirty="0"/>
        </a:p>
      </dsp:txBody>
      <dsp:txXfrm>
        <a:off x="300185" y="1944216"/>
        <a:ext cx="7554992" cy="1652750"/>
      </dsp:txXfrm>
    </dsp:sp>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C1F2410-8610-4BD9-B16A-7D69D74DCA2A}">
      <dsp:nvSpPr>
        <dsp:cNvPr id="0" name=""/>
        <dsp:cNvSpPr/>
      </dsp:nvSpPr>
      <dsp:spPr>
        <a:xfrm>
          <a:off x="0" y="0"/>
          <a:ext cx="4525963" cy="4525963"/>
        </a:xfrm>
        <a:prstGeom prst="pie">
          <a:avLst>
            <a:gd name="adj1" fmla="val 5400000"/>
            <a:gd name="adj2" fmla="val 1620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4DA6D70-0FD4-4C7E-9056-D9A50B1BCBA7}">
      <dsp:nvSpPr>
        <dsp:cNvPr id="0" name=""/>
        <dsp:cNvSpPr/>
      </dsp:nvSpPr>
      <dsp:spPr>
        <a:xfrm>
          <a:off x="2262981" y="0"/>
          <a:ext cx="5966618" cy="4525963"/>
        </a:xfrm>
        <a:prstGeom prst="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ru-RU" sz="2000" kern="1200" dirty="0" smtClean="0"/>
            <a:t>не позднее трех рабочих дней до дня начала проверки, посредством направления в проверяемую организацию копию приказа (распоряжения) о проведении плановой проверки.</a:t>
          </a:r>
          <a:endParaRPr lang="ru-RU" sz="2000" kern="1200" dirty="0"/>
        </a:p>
      </dsp:txBody>
      <dsp:txXfrm>
        <a:off x="2262981" y="0"/>
        <a:ext cx="5966618" cy="2149832"/>
      </dsp:txXfrm>
    </dsp:sp>
    <dsp:sp modelId="{24D36B41-4757-48E0-9CDA-0898D6017E34}">
      <dsp:nvSpPr>
        <dsp:cNvPr id="0" name=""/>
        <dsp:cNvSpPr/>
      </dsp:nvSpPr>
      <dsp:spPr>
        <a:xfrm>
          <a:off x="1188065" y="2149832"/>
          <a:ext cx="2149832" cy="2149832"/>
        </a:xfrm>
        <a:prstGeom prst="pie">
          <a:avLst>
            <a:gd name="adj1" fmla="val 5400000"/>
            <a:gd name="adj2" fmla="val 16200000"/>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EAF3EB3-6D6F-4DFE-ACF4-7CB042E79C8B}">
      <dsp:nvSpPr>
        <dsp:cNvPr id="0" name=""/>
        <dsp:cNvSpPr/>
      </dsp:nvSpPr>
      <dsp:spPr>
        <a:xfrm>
          <a:off x="2262981" y="2149832"/>
          <a:ext cx="5966618" cy="2149832"/>
        </a:xfrm>
        <a:prstGeom prst="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ru-RU" sz="2000" kern="1200" dirty="0" smtClean="0"/>
            <a:t>Срок проведения проверки – не более 20 рабочих дней.</a:t>
          </a:r>
          <a:endParaRPr lang="ru-RU" sz="2000" kern="1200" dirty="0"/>
        </a:p>
      </dsp:txBody>
      <dsp:txXfrm>
        <a:off x="2262981" y="2149832"/>
        <a:ext cx="5966618" cy="2149832"/>
      </dsp:txXfrm>
    </dsp:sp>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BD95B8C-79A7-4F6A-A26E-504C5B8B09DE}">
      <dsp:nvSpPr>
        <dsp:cNvPr id="0" name=""/>
        <dsp:cNvSpPr/>
      </dsp:nvSpPr>
      <dsp:spPr>
        <a:xfrm>
          <a:off x="370387" y="0"/>
          <a:ext cx="7488824" cy="3874435"/>
        </a:xfrm>
        <a:prstGeom prst="roundRect">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accent1">
              <a:hueOff val="0"/>
              <a:satOff val="0"/>
              <a:lumOff val="0"/>
              <a:alphaOff val="0"/>
              <a:satMod val="30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02870" tIns="51435" rIns="102870" bIns="51435" numCol="1" spcCol="1270" anchor="ctr" anchorCtr="0">
          <a:noAutofit/>
        </a:bodyPr>
        <a:lstStyle/>
        <a:p>
          <a:pPr lvl="0" algn="ctr" defTabSz="1200150" rtl="0">
            <a:lnSpc>
              <a:spcPct val="90000"/>
            </a:lnSpc>
            <a:spcBef>
              <a:spcPct val="0"/>
            </a:spcBef>
            <a:spcAft>
              <a:spcPct val="35000"/>
            </a:spcAft>
          </a:pPr>
          <a:r>
            <a:rPr lang="ru-RU" sz="2700" kern="1200" dirty="0" smtClean="0"/>
            <a:t>О проведении внеплановой выездной проверки юридическое лицо уведомляется органом государственного контроля (надзора) не позднее, чем за 24 часа до начала ее проведения любым доступным способом.</a:t>
          </a:r>
          <a:endParaRPr lang="ru-RU" sz="2700" kern="1200" dirty="0"/>
        </a:p>
      </dsp:txBody>
      <dsp:txXfrm>
        <a:off x="370387" y="0"/>
        <a:ext cx="7488824" cy="3874435"/>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19.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3.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2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5.xml><?xml version="1.0" encoding="utf-8"?>
<dgm:layoutDef xmlns:dgm="http://schemas.openxmlformats.org/drawingml/2006/diagram" xmlns:a="http://schemas.openxmlformats.org/drawingml/2006/main" uniqueId="urn:microsoft.com/office/officeart/2005/8/layout/bProcess2">
  <dgm:title val=""/>
  <dgm:desc val=""/>
  <dgm:catLst>
    <dgm:cat type="process" pri="24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dgm:varLst>
    <dgm:choose name="Name0">
      <dgm:if name="Name1" func="var" arg="dir" op="equ" val="norm">
        <dgm:alg type="snake">
          <dgm:param type="grDir" val="tL"/>
          <dgm:param type="flowDir" val="col"/>
          <dgm:param type="contDir" val="revDir"/>
        </dgm:alg>
      </dgm:if>
      <dgm:else name="Name2">
        <dgm:alg type="snake">
          <dgm:param type="grDir" val="tR"/>
          <dgm:param type="flowDir" val="col"/>
          <dgm:param type="contDir" val="revDir"/>
        </dgm:alg>
      </dgm:else>
    </dgm:choose>
    <dgm:shape xmlns:r="http://schemas.openxmlformats.org/officeDocument/2006/relationships" r:blip="">
      <dgm:adjLst/>
    </dgm:shape>
    <dgm:presOf/>
    <dgm:constrLst>
      <dgm:constr type="w" for="ch" forName="firstNode" refType="w"/>
      <dgm:constr type="w" for="ch" forName="lastNode" refType="w" refFor="ch" refForName="firstNode" op="equ"/>
      <dgm:constr type="w" for="ch" forName="middleNode" refType="w" refFor="ch" refForName="firstNode" op="equ"/>
      <dgm:constr type="h" for="ch" ptType="sibTrans" refType="w" refFor="ch" refForName="middleNode" op="equ" fact="0.35"/>
      <dgm:constr type="sp" refType="w" refFor="ch" refForName="middleNode" fact="0.5"/>
      <dgm:constr type="connDist" for="des" ptType="sibTrans" op="equ"/>
      <dgm:constr type="primFontSz" for="ch" forName="firstNode" val="65"/>
      <dgm:constr type="primFontSz" for="ch" forName="lastNode" refType="primFontSz" refFor="ch" refForName="firstNode" op="equ"/>
      <dgm:constr type="primFontSz" for="des" forName="shape" val="65"/>
      <dgm:constr type="primFontSz" for="des" forName="shape" refType="primFontSz" refFor="ch" refForName="firstNode" op="lte"/>
      <dgm:constr type="primFontSz" for="des" forName="shape" refType="primFontSz" refFor="ch" refForName="lastNode" op="lte"/>
    </dgm:constrLst>
    <dgm:ruleLst/>
    <dgm:forEach name="Name3" axis="ch" ptType="node">
      <dgm:choose name="Name4">
        <dgm:if name="Name5" axis="self" ptType="node" func="pos" op="equ" val="1">
          <dgm:layoutNode name="first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if name="Name6" axis="self" ptType="node" func="revPos" op="equ" val="1">
          <dgm:layoutNode name="last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7">
          <dgm:layoutNode name="middleNode">
            <dgm:alg type="composite"/>
            <dgm:shape xmlns:r="http://schemas.openxmlformats.org/officeDocument/2006/relationships" r:blip="">
              <dgm:adjLst/>
            </dgm:shape>
            <dgm:presOf/>
            <dgm:constrLst>
              <dgm:constr type="h" refType="w"/>
              <dgm:constr type="w" for="ch" forName="padding" refType="w"/>
              <dgm:constr type="h" for="ch" forName="padding" refType="h"/>
              <dgm:constr type="w" for="ch" forName="shape" refType="w" fact="0.667"/>
              <dgm:constr type="h" for="ch" forName="shape" refType="h" fact="0.667"/>
              <dgm:constr type="ctrX" for="ch" forName="shape" refType="w" fact="0.5"/>
              <dgm:constr type="ctrY" for="ch" forName="shape" refType="h" fact="0.5"/>
            </dgm:constrLst>
            <dgm:ruleLst/>
            <dgm:layoutNode name="padding">
              <dgm:alg type="sp"/>
              <dgm:shape xmlns:r="http://schemas.openxmlformats.org/officeDocument/2006/relationships" type="ellipse" r:blip="" hideGeom="1">
                <dgm:adjLst/>
              </dgm:shape>
              <dgm:presOf/>
              <dgm:constrLst/>
              <dgm:ruleLst/>
            </dgm:layoutNode>
            <dgm:layoutNode name="shap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else>
      </dgm:choose>
      <dgm:forEach name="Name8" axis="followSib" ptType="sibTrans" cnt="1">
        <dgm:layoutNode name="sibTrans">
          <dgm:choose name="Name9">
            <dgm:if name="Name10" func="var" arg="dir" op="equ" val="norm">
              <dgm:choose name="Name11">
                <dgm:if name="Name12" axis="self" ptType="sibTrans" func="pos" op="equ" val="1">
                  <dgm:alg type="conn">
                    <dgm:param type="begPts" val="auto"/>
                    <dgm:param type="endPts" val="auto"/>
                    <dgm:param type="srcNode" val="firstNode"/>
                    <dgm:param type="dstNode" val="shape"/>
                  </dgm:alg>
                </dgm:if>
                <dgm:if name="Name13" axis="self" ptType="sibTrans" func="revPos" op="equ" val="1">
                  <dgm:alg type="conn">
                    <dgm:param type="begPts" val="auto"/>
                    <dgm:param type="endPts" val="auto"/>
                    <dgm:param type="srcNode" val="shape"/>
                    <dgm:param type="dstNode" val="lastNode"/>
                  </dgm:alg>
                </dgm:if>
                <dgm:else name="Name14">
                  <dgm:alg type="conn">
                    <dgm:param type="begPts" val="auto"/>
                    <dgm:param type="endPts" val="auto"/>
                    <dgm:param type="srcNode" val="shape"/>
                    <dgm:param type="dstNode" val="shape"/>
                  </dgm:alg>
                </dgm:else>
              </dgm:choose>
            </dgm:if>
            <dgm:else name="Name15">
              <dgm:choose name="Name16">
                <dgm:if name="Name17" axis="self" ptType="sibTrans" func="pos" op="equ" val="1">
                  <dgm:alg type="conn">
                    <dgm:param type="begPts" val="auto"/>
                    <dgm:param type="endPts" val="auto"/>
                    <dgm:param type="srcNode" val="firstNode"/>
                    <dgm:param type="dstNode" val="shape"/>
                  </dgm:alg>
                </dgm:if>
                <dgm:if name="Name18" axis="self" ptType="sibTrans" func="revPos" op="equ" val="1">
                  <dgm:alg type="conn">
                    <dgm:param type="begPts" val="auto"/>
                    <dgm:param type="endPts" val="auto"/>
                    <dgm:param type="srcNode" val="shape"/>
                    <dgm:param type="dstNode" val="lastNode"/>
                  </dgm:alg>
                </dgm:if>
                <dgm:else name="Name19">
                  <dgm:alg type="conn">
                    <dgm:param type="begPts" val="auto"/>
                    <dgm:param type="endPts" val="auto"/>
                    <dgm:param type="srcNode" val="shape"/>
                    <dgm:param type="dstNode" val="shape"/>
                  </dgm:alg>
                </dgm:else>
              </dgm:choose>
            </dgm:else>
          </dgm:choose>
          <dgm:shape xmlns:r="http://schemas.openxmlformats.org/officeDocument/2006/relationships" rot="90" type="triangle" r:blip="">
            <dgm:adjLst/>
          </dgm:shape>
          <dgm:presOf axis="self"/>
          <dgm:constrLst>
            <dgm:constr type="w" refType="h"/>
            <dgm:constr type="connDist"/>
            <dgm:constr type="begPad" refType="connDist" fact="0.25"/>
            <dgm:constr type="endPad" refType="connDist" fact="0.22"/>
          </dgm:constrLst>
          <dgm:ruleLst/>
        </dgm:layoutNode>
      </dgm:forEach>
    </dgm:forEach>
  </dgm:layoutNode>
</dgm:layoutDef>
</file>

<file path=ppt/diagrams/layout2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7.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2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9.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3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1.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3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3.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layout3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8.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3D3B72B-640C-4688-A44C-E1DC6EC357A1}" type="datetimeFigureOut">
              <a:rPr lang="ru-RU" smtClean="0"/>
              <a:pPr/>
              <a:t>20.10.2017</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7F96803-7AB3-4CAC-9760-6EBD8B963B06}"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0" name="Прямоугольный треугольник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Заголовок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grpSp>
        <p:nvGrpSpPr>
          <p:cNvPr id="2" name="Группа 1"/>
          <p:cNvGrpSpPr/>
          <p:nvPr/>
        </p:nvGrpSpPr>
        <p:grpSpPr>
          <a:xfrm>
            <a:off x="-3765" y="4953000"/>
            <a:ext cx="9147765" cy="1912088"/>
            <a:chOff x="-3765" y="4832896"/>
            <a:chExt cx="9147765" cy="2032192"/>
          </a:xfrm>
        </p:grpSpPr>
        <p:sp>
          <p:nvSpPr>
            <p:cNvPr id="7" name="Полилиния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Полилиния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Полилиния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Прямая соединительная линия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Дата 29"/>
          <p:cNvSpPr>
            <a:spLocks noGrp="1"/>
          </p:cNvSpPr>
          <p:nvPr>
            <p:ph type="dt" sz="half" idx="10"/>
          </p:nvPr>
        </p:nvSpPr>
        <p:spPr/>
        <p:txBody>
          <a:bodyPr/>
          <a:lstStyle>
            <a:lvl1pPr>
              <a:defRPr>
                <a:solidFill>
                  <a:srgbClr val="FFFFFF"/>
                </a:solidFill>
              </a:defRPr>
            </a:lvl1pPr>
            <a:extLst/>
          </a:lstStyle>
          <a:p>
            <a:fld id="{41C340B3-DF22-4483-B097-629C4890A758}" type="datetimeFigureOut">
              <a:rPr lang="ru-RU" smtClean="0"/>
              <a:pPr/>
              <a:t>20.10.2017</a:t>
            </a:fld>
            <a:endParaRPr lang="ru-RU"/>
          </a:p>
        </p:txBody>
      </p:sp>
      <p:sp>
        <p:nvSpPr>
          <p:cNvPr id="19"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endParaRPr lang="ru-RU"/>
          </a:p>
        </p:txBody>
      </p:sp>
      <p:sp>
        <p:nvSpPr>
          <p:cNvPr id="27" name="Номер слайда 26"/>
          <p:cNvSpPr>
            <a:spLocks noGrp="1"/>
          </p:cNvSpPr>
          <p:nvPr>
            <p:ph type="sldNum" sz="quarter" idx="12"/>
          </p:nvPr>
        </p:nvSpPr>
        <p:spPr/>
        <p:txBody>
          <a:bodyPr/>
          <a:lstStyle>
            <a:lvl1pPr>
              <a:defRPr>
                <a:solidFill>
                  <a:srgbClr val="FFFFFF"/>
                </a:solidFill>
              </a:defRPr>
            </a:lvl1pPr>
            <a:extLst/>
          </a:lstStyle>
          <a:p>
            <a:fld id="{1CC8EFED-8065-47F7-AEC9-5C5C45BC0397}"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41C340B3-DF22-4483-B097-629C4890A758}" type="datetimeFigureOut">
              <a:rPr lang="ru-RU" smtClean="0"/>
              <a:pPr/>
              <a:t>20.10.2017</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1CC8EFED-8065-47F7-AEC9-5C5C45BC0397}"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41C340B3-DF22-4483-B097-629C4890A758}" type="datetimeFigureOut">
              <a:rPr lang="ru-RU" smtClean="0"/>
              <a:pPr/>
              <a:t>20.10.2017</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1CC8EFED-8065-47F7-AEC9-5C5C45BC0397}"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41C340B3-DF22-4483-B097-629C4890A758}" type="datetimeFigureOut">
              <a:rPr lang="ru-RU" smtClean="0"/>
              <a:pPr/>
              <a:t>20.10.2017</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1CC8EFED-8065-47F7-AEC9-5C5C45BC0397}" type="slidenum">
              <a:rPr lang="ru-RU" smtClean="0"/>
              <a:pPr/>
              <a:t>‹#›</a:t>
            </a:fld>
            <a:endParaRPr lang="ru-RU"/>
          </a:p>
        </p:txBody>
      </p:sp>
      <p:sp>
        <p:nvSpPr>
          <p:cNvPr id="7" name="Заголовок 6"/>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41C340B3-DF22-4483-B097-629C4890A758}" type="datetimeFigureOut">
              <a:rPr lang="ru-RU" smtClean="0"/>
              <a:pPr/>
              <a:t>20.10.2017</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1CC8EFED-8065-47F7-AEC9-5C5C45BC0397}" type="slidenum">
              <a:rPr lang="ru-RU" smtClean="0"/>
              <a:pPr/>
              <a:t>‹#›</a:t>
            </a:fld>
            <a:endParaRPr lang="ru-RU"/>
          </a:p>
        </p:txBody>
      </p:sp>
      <p:sp>
        <p:nvSpPr>
          <p:cNvPr id="7" name="Нашивка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Нашивка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2">
        <a:schemeClr val="bg1"/>
      </p:bgRef>
    </p:bg>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41C340B3-DF22-4483-B097-629C4890A758}" type="datetimeFigureOut">
              <a:rPr lang="ru-RU" smtClean="0"/>
              <a:pPr/>
              <a:t>20.10.2017</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1CC8EFED-8065-47F7-AEC9-5C5C45BC0397}" type="slidenum">
              <a:rPr lang="ru-RU" smtClean="0"/>
              <a:pPr/>
              <a:t>‹#›</a:t>
            </a:fld>
            <a:endParaRPr lang="ru-RU"/>
          </a:p>
        </p:txBody>
      </p:sp>
      <p:sp>
        <p:nvSpPr>
          <p:cNvPr id="8" name="Заголовок 7"/>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41C340B3-DF22-4483-B097-629C4890A758}" type="datetimeFigureOut">
              <a:rPr lang="ru-RU" smtClean="0"/>
              <a:pPr/>
              <a:t>20.10.2017</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1CC8EFED-8065-47F7-AEC9-5C5C45BC0397}"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Ref idx="1002">
        <a:schemeClr val="bg1"/>
      </p:bgRef>
    </p:bg>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extLst/>
          </a:lstStyle>
          <a:p>
            <a:fld id="{41C340B3-DF22-4483-B097-629C4890A758}" type="datetimeFigureOut">
              <a:rPr lang="ru-RU" smtClean="0"/>
              <a:pPr/>
              <a:t>20.10.2017</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1CC8EFED-8065-47F7-AEC9-5C5C45BC0397}" type="slidenum">
              <a:rPr lang="ru-RU" smtClean="0"/>
              <a:pPr/>
              <a:t>‹#›</a:t>
            </a:fld>
            <a:endParaRPr lang="ru-RU"/>
          </a:p>
        </p:txBody>
      </p:sp>
      <p:sp>
        <p:nvSpPr>
          <p:cNvPr id="6" name="Заголовок 5"/>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41C340B3-DF22-4483-B097-629C4890A758}" type="datetimeFigureOut">
              <a:rPr lang="ru-RU" smtClean="0"/>
              <a:pPr/>
              <a:t>20.10.2017</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1CC8EFED-8065-47F7-AEC9-5C5C45BC0397}"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727032" y="6407944"/>
            <a:ext cx="1920240" cy="365760"/>
          </a:xfrm>
        </p:spPr>
        <p:txBody>
          <a:bodyPr/>
          <a:lstStyle>
            <a:extLst/>
          </a:lstStyle>
          <a:p>
            <a:fld id="{41C340B3-DF22-4483-B097-629C4890A758}" type="datetimeFigureOut">
              <a:rPr lang="ru-RU" smtClean="0"/>
              <a:pPr/>
              <a:t>20.10.2017</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1CC8EFED-8065-47F7-AEC9-5C5C45BC0397}"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ru-RU" smtClean="0"/>
              <a:t>Вставка рисунка</a:t>
            </a:r>
            <a:endParaRPr kumimoji="0" lang="en-US" dirty="0"/>
          </a:p>
        </p:txBody>
      </p:sp>
      <p:sp>
        <p:nvSpPr>
          <p:cNvPr id="5" name="Дата 4"/>
          <p:cNvSpPr>
            <a:spLocks noGrp="1"/>
          </p:cNvSpPr>
          <p:nvPr>
            <p:ph type="dt" sz="half" idx="10"/>
          </p:nvPr>
        </p:nvSpPr>
        <p:spPr/>
        <p:txBody>
          <a:bodyPr/>
          <a:lstStyle>
            <a:lvl1pPr>
              <a:defRPr>
                <a:solidFill>
                  <a:schemeClr val="tx1"/>
                </a:solidFill>
              </a:defRPr>
            </a:lvl1pPr>
            <a:extLst/>
          </a:lstStyle>
          <a:p>
            <a:fld id="{41C340B3-DF22-4483-B097-629C4890A758}" type="datetimeFigureOut">
              <a:rPr lang="ru-RU" smtClean="0"/>
              <a:pPr/>
              <a:t>20.10.2017</a:t>
            </a:fld>
            <a:endParaRPr lang="ru-RU"/>
          </a:p>
        </p:txBody>
      </p:sp>
      <p:sp>
        <p:nvSpPr>
          <p:cNvPr id="6" name="Нижний колонтитул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ru-RU"/>
          </a:p>
        </p:txBody>
      </p:sp>
      <p:sp>
        <p:nvSpPr>
          <p:cNvPr id="7" name="Номер слайда 6"/>
          <p:cNvSpPr>
            <a:spLocks noGrp="1"/>
          </p:cNvSpPr>
          <p:nvPr>
            <p:ph type="sldNum" sz="quarter" idx="12"/>
          </p:nvPr>
        </p:nvSpPr>
        <p:spPr/>
        <p:txBody>
          <a:bodyPr/>
          <a:lstStyle>
            <a:lvl1pPr>
              <a:defRPr>
                <a:solidFill>
                  <a:schemeClr val="tx1"/>
                </a:solidFill>
              </a:defRPr>
            </a:lvl1pPr>
            <a:extLst/>
          </a:lstStyle>
          <a:p>
            <a:fld id="{1CC8EFED-8065-47F7-AEC9-5C5C45BC0397}" type="slidenum">
              <a:rPr lang="ru-RU" smtClean="0"/>
              <a:pPr/>
              <a:t>‹#›</a:t>
            </a:fld>
            <a:endParaRPr lang="ru-RU"/>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ru-RU" smtClean="0"/>
              <a:t>Образец заголовка</a:t>
            </a:r>
            <a:endParaRPr kumimoji="0" lang="en-US"/>
          </a:p>
        </p:txBody>
      </p:sp>
      <p:sp>
        <p:nvSpPr>
          <p:cNvPr id="8" name="Полилиния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Полилиния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Прямоугольный треугольник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Прямая соединительная линия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Нашивка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Нашивка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Полилиния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Полилиния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ru-RU" smtClean="0"/>
              <a:t>Образец заголовка</a:t>
            </a:r>
            <a:endParaRPr kumimoji="0" lang="en-US"/>
          </a:p>
        </p:txBody>
      </p:sp>
      <p:sp>
        <p:nvSpPr>
          <p:cNvPr id="30" name="Текст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41C340B3-DF22-4483-B097-629C4890A758}" type="datetimeFigureOut">
              <a:rPr lang="ru-RU" smtClean="0"/>
              <a:pPr/>
              <a:t>20.10.2017</a:t>
            </a:fld>
            <a:endParaRPr lang="ru-RU"/>
          </a:p>
        </p:txBody>
      </p:sp>
      <p:sp>
        <p:nvSpPr>
          <p:cNvPr id="22" name="Нижний колонтитул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ru-RU"/>
          </a:p>
        </p:txBody>
      </p:sp>
      <p:sp>
        <p:nvSpPr>
          <p:cNvPr id="18" name="Номер слайда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1CC8EFED-8065-47F7-AEC9-5C5C45BC0397}"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2.pn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xml.rels><?xml version="1.0" encoding="UTF-8" standalone="yes"?>
<Relationships xmlns="http://schemas.openxmlformats.org/package/2006/relationships"><Relationship Id="rId8" Type="http://schemas.openxmlformats.org/officeDocument/2006/relationships/diagramLayout" Target="../diagrams/layout5.xml"/><Relationship Id="rId3" Type="http://schemas.openxmlformats.org/officeDocument/2006/relationships/diagramLayout" Target="../diagrams/layout4.xml"/><Relationship Id="rId7" Type="http://schemas.openxmlformats.org/officeDocument/2006/relationships/diagramData" Target="../diagrams/data5.xml"/><Relationship Id="rId12" Type="http://schemas.openxmlformats.org/officeDocument/2006/relationships/image" Target="../media/image2.png"/><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11" Type="http://schemas.microsoft.com/office/2007/relationships/diagramDrawing" Target="../diagrams/drawing5.xml"/><Relationship Id="rId5" Type="http://schemas.openxmlformats.org/officeDocument/2006/relationships/diagramColors" Target="../diagrams/colors4.xml"/><Relationship Id="rId10" Type="http://schemas.openxmlformats.org/officeDocument/2006/relationships/diagramColors" Target="../diagrams/colors5.xml"/><Relationship Id="rId4" Type="http://schemas.openxmlformats.org/officeDocument/2006/relationships/diagramQuickStyle" Target="../diagrams/quickStyle4.xml"/><Relationship Id="rId9" Type="http://schemas.openxmlformats.org/officeDocument/2006/relationships/diagramQuickStyle" Target="../diagrams/quickStyle5.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6.xml"/><Relationship Id="rId7" Type="http://schemas.openxmlformats.org/officeDocument/2006/relationships/image" Target="../media/image2.png"/><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7.xml"/><Relationship Id="rId7" Type="http://schemas.openxmlformats.org/officeDocument/2006/relationships/image" Target="../media/image2.png"/><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8.xml"/><Relationship Id="rId7" Type="http://schemas.openxmlformats.org/officeDocument/2006/relationships/image" Target="../media/image2.png"/><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consultant.ru/document/cons_doc_LAW_83079/58672404e5897f38d20be06de33c4570c75d2897/"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diagramLayout" Target="../diagrams/layout10.xml"/><Relationship Id="rId3" Type="http://schemas.openxmlformats.org/officeDocument/2006/relationships/diagramLayout" Target="../diagrams/layout9.xml"/><Relationship Id="rId7" Type="http://schemas.openxmlformats.org/officeDocument/2006/relationships/diagramData" Target="../diagrams/data10.xml"/><Relationship Id="rId12" Type="http://schemas.openxmlformats.org/officeDocument/2006/relationships/image" Target="../media/image2.png"/><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11" Type="http://schemas.microsoft.com/office/2007/relationships/diagramDrawing" Target="../diagrams/drawing10.xml"/><Relationship Id="rId5" Type="http://schemas.openxmlformats.org/officeDocument/2006/relationships/diagramColors" Target="../diagrams/colors9.xml"/><Relationship Id="rId10" Type="http://schemas.openxmlformats.org/officeDocument/2006/relationships/diagramColors" Target="../diagrams/colors10.xml"/><Relationship Id="rId4" Type="http://schemas.openxmlformats.org/officeDocument/2006/relationships/diagramQuickStyle" Target="../diagrams/quickStyle9.xml"/><Relationship Id="rId9" Type="http://schemas.openxmlformats.org/officeDocument/2006/relationships/diagramQuickStyle" Target="../diagrams/quickStyl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pravo.gov.ru/proxy/ips/?docbody=&amp;nd=102049359&amp;rdk=&amp;intelsearch=%D4%E5%E4%E5%F0%E0%EB%FC%ED%FB%E9+%E7%E0%EA%EE%ED+%EE%F2+26.09.1997+%B9+125-%D4%C7+%AB%CE+%F1%E2%EE%E1%EE%E4%E5+%F1%EE%E2%E5%F1%F2%E8+%E8+%EE+%F0%E5%EB%E8%E3%E8%EE%E7%ED%FB%F5+%EE%E1%FA%E5%E4%E8%ED%E5%ED%E8%FF%F5%BB" TargetMode="External"/><Relationship Id="rId2" Type="http://schemas.openxmlformats.org/officeDocument/2006/relationships/hyperlink" Target="http://www.pravo.gov.ru/proxy/ips/?searchres=&amp;x=60&amp;y=7&amp;bpas=cd00000&amp;a3=&amp;a3type=1&amp;a3value=&amp;a6=&amp;a6type=1&amp;a6value=&amp;a15=&amp;a15type=1&amp;a15value=&amp;a7type=1&amp;a7from=&amp;a7to=&amp;a7date=29.12.2012&amp;a8=273-%D4%C7&amp;a8type=1&amp;a1=%CE%E1+%EE%E1%F0%E0%E7%EE%E2%E0%ED%E8%E8+%E2+%D0%EE%F1%F1%E8%E9%F1%EA%EE%E9+%D4%E5%E4%E5%F0%E0%F6%E8%E8%0d%0a&amp;a0=&amp;a16=&amp;a16type=1&amp;a16value=&amp;a17=&amp;a17type=1&amp;a17value=&amp;a4=&amp;a4type=1&amp;a4value=&amp;a23=&amp;a23type=1&amp;a23value=&amp;textpres=&amp;sort=7" TargetMode="Externa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hyperlink" Target="http://pravo.gov.ru/proxy/ips/?docbody=&amp;nd=102054607&amp;rdk=&amp;intelsearch=%CE%E1+%EE%F1%ED%EE%E2%ED%FB%F5+%E3%E0%F0%E0%ED%F2%E8%FF%F5+%EF%F0%E0%E2+%F0%E5%E1%E5%ED%EA%E0+%E2+%D0%EE%F1%F1%E8%E9%F1%EA%EE%E9+%D4%E5%E4%E5%F0%E0%F6%E8%E8"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publication.pravo.gov.ru/Document/View/0001201307200001" TargetMode="External"/><Relationship Id="rId2" Type="http://schemas.openxmlformats.org/officeDocument/2006/relationships/hyperlink" Target="http://publication.pravo.gov.ru/Document/View/0001201308200005" TargetMode="Externa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hyperlink" Target="http://publication.pravo.gov.ru/Document/View/0001201307150001"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obrnadzor.gov.ru/common/upload/document/attach1/17_prikaz_07_04_2014_276.docx" TargetMode="External"/><Relationship Id="rId7" Type="http://schemas.openxmlformats.org/officeDocument/2006/relationships/image" Target="../media/image2.png"/><Relationship Id="rId2" Type="http://schemas.openxmlformats.org/officeDocument/2006/relationships/hyperlink" Target="http://obrnadzor.gov.ru/common/upload/document/attach1/13_prikaz_09_01_2014_2.docx" TargetMode="External"/><Relationship Id="rId1" Type="http://schemas.openxmlformats.org/officeDocument/2006/relationships/slideLayout" Target="../slideLayouts/slideLayout2.xml"/><Relationship Id="rId6" Type="http://schemas.openxmlformats.org/officeDocument/2006/relationships/hyperlink" Target="http://obrnadzor.gov.ru/common/upload/document/attach1/02_prikaz_26_08_2010_761n.docx" TargetMode="External"/><Relationship Id="rId5" Type="http://schemas.openxmlformats.org/officeDocument/2006/relationships/hyperlink" Target="http://obrnadzor.gov.ru/common/upload/document/attach1/44_prikaz_26_12_2013_1400.docx" TargetMode="External"/><Relationship Id="rId4" Type="http://schemas.openxmlformats.org/officeDocument/2006/relationships/hyperlink" Target="http://obrnadzor.gov.ru/common/upload/document/attach1/43_prikaz_25_12_2013_1394.docx"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obrnadzor.gov.ru/common/upload/document/attach1/41_prikaz_30_08_2013_1015.docx" TargetMode="External"/><Relationship Id="rId2" Type="http://schemas.openxmlformats.org/officeDocument/2006/relationships/hyperlink" Target="http://obrnadzor.gov.ru/common/upload/document/attach1/39_prikaz_22_01_2014_32.docx" TargetMode="Externa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hyperlink" Target="http://obrnadzor.gov.ru/common/upload/document/attach1/42_prikaz_31_03_2014_253.docx"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publication.pravo.gov.ru/Document/View/0001201602080004" TargetMode="External"/><Relationship Id="rId2" Type="http://schemas.openxmlformats.org/officeDocument/2006/relationships/hyperlink" Target="http://obrnadzor.gov.ru/common/upload/document/attach1/50_prikaz_29_05_2014_785.docx" TargetMode="Externa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hyperlink" Target="http://obrnadzor.gov.ru/common/upload/document/attach1/54_prikaz_12_03_2014_177.docx"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pravo.gov.ru/proxy/ips/?docbody=&amp;nd=102170338&amp;intelsearch=+%CF%F0%E8%EA%E0%E7+%CC%E8%ED%E8%F1%F2%E5%F0%F1%F2%E2%EE+%EE%E1%F0%E0%E7%EE%E2%E0%ED%E8%FF+%EE%F2+14.10.2013+%B9+1145" TargetMode="External"/><Relationship Id="rId2" Type="http://schemas.openxmlformats.org/officeDocument/2006/relationships/hyperlink" Target="http://obrnadzor.gov.ru/common/upload/document/attach1/56_prikaz_15_03_2013_185.docx" TargetMode="Externa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hyperlink" Target="http://obrnadzor.gov.ru/common/upload/document/attach1/58_prikaz_04_04_2014_267.docx"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vip.1obraz.ru/"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vip.1obraz.ru/"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vip.1obraz.ru/"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vip.1obraz.ru/"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vip.1obraz.ru/"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vip.1obraz.ru/"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vip.1obraz.ru/"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openxmlformats.org/officeDocument/2006/relationships/diagramLayout" Target="../diagrams/layout12.xml"/><Relationship Id="rId3" Type="http://schemas.openxmlformats.org/officeDocument/2006/relationships/diagramLayout" Target="../diagrams/layout11.xml"/><Relationship Id="rId7" Type="http://schemas.openxmlformats.org/officeDocument/2006/relationships/diagramData" Target="../diagrams/data12.xml"/><Relationship Id="rId12" Type="http://schemas.openxmlformats.org/officeDocument/2006/relationships/image" Target="../media/image2.png"/><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11" Type="http://schemas.microsoft.com/office/2007/relationships/diagramDrawing" Target="../diagrams/drawing12.xml"/><Relationship Id="rId5" Type="http://schemas.openxmlformats.org/officeDocument/2006/relationships/diagramColors" Target="../diagrams/colors11.xml"/><Relationship Id="rId10" Type="http://schemas.openxmlformats.org/officeDocument/2006/relationships/diagramColors" Target="../diagrams/colors12.xml"/><Relationship Id="rId4" Type="http://schemas.openxmlformats.org/officeDocument/2006/relationships/diagramQuickStyle" Target="../diagrams/quickStyle11.xml"/><Relationship Id="rId9" Type="http://schemas.openxmlformats.org/officeDocument/2006/relationships/diagramQuickStyle" Target="../diagrams/quickStyle12.xml"/></Relationships>
</file>

<file path=ppt/slides/_rels/slide34.xml.rels><?xml version="1.0" encoding="UTF-8" standalone="yes"?>
<Relationships xmlns="http://schemas.openxmlformats.org/package/2006/relationships"><Relationship Id="rId8" Type="http://schemas.openxmlformats.org/officeDocument/2006/relationships/diagramLayout" Target="../diagrams/layout14.xml"/><Relationship Id="rId3" Type="http://schemas.openxmlformats.org/officeDocument/2006/relationships/diagramLayout" Target="../diagrams/layout13.xml"/><Relationship Id="rId7" Type="http://schemas.openxmlformats.org/officeDocument/2006/relationships/diagramData" Target="../diagrams/data14.xml"/><Relationship Id="rId12" Type="http://schemas.openxmlformats.org/officeDocument/2006/relationships/image" Target="../media/image2.png"/><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11" Type="http://schemas.microsoft.com/office/2007/relationships/diagramDrawing" Target="../diagrams/drawing14.xml"/><Relationship Id="rId5" Type="http://schemas.openxmlformats.org/officeDocument/2006/relationships/diagramColors" Target="../diagrams/colors13.xml"/><Relationship Id="rId10" Type="http://schemas.openxmlformats.org/officeDocument/2006/relationships/diagramColors" Target="../diagrams/colors14.xml"/><Relationship Id="rId4" Type="http://schemas.openxmlformats.org/officeDocument/2006/relationships/diagramQuickStyle" Target="../diagrams/quickStyle13.xml"/><Relationship Id="rId9" Type="http://schemas.openxmlformats.org/officeDocument/2006/relationships/diagramQuickStyle" Target="../diagrams/quickStyle14.xml"/></Relationships>
</file>

<file path=ppt/slides/_rels/slide35.xml.rels><?xml version="1.0" encoding="UTF-8" standalone="yes"?>
<Relationships xmlns="http://schemas.openxmlformats.org/package/2006/relationships"><Relationship Id="rId8" Type="http://schemas.openxmlformats.org/officeDocument/2006/relationships/diagramLayout" Target="../diagrams/layout16.xml"/><Relationship Id="rId3" Type="http://schemas.openxmlformats.org/officeDocument/2006/relationships/diagramLayout" Target="../diagrams/layout15.xml"/><Relationship Id="rId7" Type="http://schemas.openxmlformats.org/officeDocument/2006/relationships/diagramData" Target="../diagrams/data16.xml"/><Relationship Id="rId12" Type="http://schemas.openxmlformats.org/officeDocument/2006/relationships/image" Target="../media/image2.png"/><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11" Type="http://schemas.microsoft.com/office/2007/relationships/diagramDrawing" Target="../diagrams/drawing16.xml"/><Relationship Id="rId5" Type="http://schemas.openxmlformats.org/officeDocument/2006/relationships/diagramColors" Target="../diagrams/colors15.xml"/><Relationship Id="rId10" Type="http://schemas.openxmlformats.org/officeDocument/2006/relationships/diagramColors" Target="../diagrams/colors16.xml"/><Relationship Id="rId4" Type="http://schemas.openxmlformats.org/officeDocument/2006/relationships/diagramQuickStyle" Target="../diagrams/quickStyle15.xml"/><Relationship Id="rId9" Type="http://schemas.openxmlformats.org/officeDocument/2006/relationships/diagramQuickStyle" Target="../diagrams/quickStyle16.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17.xml"/><Relationship Id="rId7" Type="http://schemas.openxmlformats.org/officeDocument/2006/relationships/image" Target="../media/image2.png"/><Relationship Id="rId2" Type="http://schemas.openxmlformats.org/officeDocument/2006/relationships/diagramData" Target="../diagrams/data17.xml"/><Relationship Id="rId1" Type="http://schemas.openxmlformats.org/officeDocument/2006/relationships/slideLayout" Target="../slideLayouts/slideLayout2.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18.xml"/><Relationship Id="rId7" Type="http://schemas.openxmlformats.org/officeDocument/2006/relationships/image" Target="../media/image2.png"/><Relationship Id="rId2" Type="http://schemas.openxmlformats.org/officeDocument/2006/relationships/diagramData" Target="../diagrams/data18.xml"/><Relationship Id="rId1" Type="http://schemas.openxmlformats.org/officeDocument/2006/relationships/slideLayout" Target="../slideLayouts/slideLayout2.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38.xml.rels><?xml version="1.0" encoding="UTF-8" standalone="yes"?>
<Relationships xmlns="http://schemas.openxmlformats.org/package/2006/relationships"><Relationship Id="rId8" Type="http://schemas.openxmlformats.org/officeDocument/2006/relationships/diagramLayout" Target="../diagrams/layout20.xml"/><Relationship Id="rId3" Type="http://schemas.openxmlformats.org/officeDocument/2006/relationships/diagramLayout" Target="../diagrams/layout19.xml"/><Relationship Id="rId7" Type="http://schemas.openxmlformats.org/officeDocument/2006/relationships/diagramData" Target="../diagrams/data20.xml"/><Relationship Id="rId2" Type="http://schemas.openxmlformats.org/officeDocument/2006/relationships/diagramData" Target="../diagrams/data19.xml"/><Relationship Id="rId1" Type="http://schemas.openxmlformats.org/officeDocument/2006/relationships/slideLayout" Target="../slideLayouts/slideLayout2.xml"/><Relationship Id="rId6" Type="http://schemas.microsoft.com/office/2007/relationships/diagramDrawing" Target="../diagrams/drawing19.xml"/><Relationship Id="rId11" Type="http://schemas.microsoft.com/office/2007/relationships/diagramDrawing" Target="../diagrams/drawing20.xml"/><Relationship Id="rId5" Type="http://schemas.openxmlformats.org/officeDocument/2006/relationships/diagramColors" Target="../diagrams/colors19.xml"/><Relationship Id="rId10" Type="http://schemas.openxmlformats.org/officeDocument/2006/relationships/diagramColors" Target="../diagrams/colors20.xml"/><Relationship Id="rId4" Type="http://schemas.openxmlformats.org/officeDocument/2006/relationships/diagramQuickStyle" Target="../diagrams/quickStyle19.xml"/><Relationship Id="rId9" Type="http://schemas.openxmlformats.org/officeDocument/2006/relationships/diagramQuickStyle" Target="../diagrams/quickStyle20.xml"/></Relationships>
</file>

<file path=ppt/slides/_rels/slide39.xml.rels><?xml version="1.0" encoding="UTF-8" standalone="yes"?>
<Relationships xmlns="http://schemas.openxmlformats.org/package/2006/relationships"><Relationship Id="rId8" Type="http://schemas.openxmlformats.org/officeDocument/2006/relationships/diagramLayout" Target="../diagrams/layout22.xml"/><Relationship Id="rId3" Type="http://schemas.openxmlformats.org/officeDocument/2006/relationships/diagramLayout" Target="../diagrams/layout21.xml"/><Relationship Id="rId7" Type="http://schemas.openxmlformats.org/officeDocument/2006/relationships/diagramData" Target="../diagrams/data22.xml"/><Relationship Id="rId12" Type="http://schemas.openxmlformats.org/officeDocument/2006/relationships/image" Target="../media/image2.png"/><Relationship Id="rId2" Type="http://schemas.openxmlformats.org/officeDocument/2006/relationships/diagramData" Target="../diagrams/data21.xml"/><Relationship Id="rId1" Type="http://schemas.openxmlformats.org/officeDocument/2006/relationships/slideLayout" Target="../slideLayouts/slideLayout2.xml"/><Relationship Id="rId6" Type="http://schemas.microsoft.com/office/2007/relationships/diagramDrawing" Target="../diagrams/drawing21.xml"/><Relationship Id="rId11" Type="http://schemas.microsoft.com/office/2007/relationships/diagramDrawing" Target="../diagrams/drawing22.xml"/><Relationship Id="rId5" Type="http://schemas.openxmlformats.org/officeDocument/2006/relationships/diagramColors" Target="../diagrams/colors21.xml"/><Relationship Id="rId10" Type="http://schemas.openxmlformats.org/officeDocument/2006/relationships/diagramColors" Target="../diagrams/colors22.xml"/><Relationship Id="rId4" Type="http://schemas.openxmlformats.org/officeDocument/2006/relationships/diagramQuickStyle" Target="../diagrams/quickStyle21.xml"/><Relationship Id="rId9" Type="http://schemas.openxmlformats.org/officeDocument/2006/relationships/diagramQuickStyle" Target="../diagrams/quickStyle2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diagramLayout" Target="../diagrams/layout24.xml"/><Relationship Id="rId3" Type="http://schemas.openxmlformats.org/officeDocument/2006/relationships/diagramLayout" Target="../diagrams/layout23.xml"/><Relationship Id="rId7" Type="http://schemas.openxmlformats.org/officeDocument/2006/relationships/diagramData" Target="../diagrams/data24.xml"/><Relationship Id="rId12" Type="http://schemas.openxmlformats.org/officeDocument/2006/relationships/image" Target="../media/image2.png"/><Relationship Id="rId2" Type="http://schemas.openxmlformats.org/officeDocument/2006/relationships/diagramData" Target="../diagrams/data23.xml"/><Relationship Id="rId1" Type="http://schemas.openxmlformats.org/officeDocument/2006/relationships/slideLayout" Target="../slideLayouts/slideLayout2.xml"/><Relationship Id="rId6" Type="http://schemas.microsoft.com/office/2007/relationships/diagramDrawing" Target="../diagrams/drawing23.xml"/><Relationship Id="rId11" Type="http://schemas.microsoft.com/office/2007/relationships/diagramDrawing" Target="../diagrams/drawing24.xml"/><Relationship Id="rId5" Type="http://schemas.openxmlformats.org/officeDocument/2006/relationships/diagramColors" Target="../diagrams/colors23.xml"/><Relationship Id="rId10" Type="http://schemas.openxmlformats.org/officeDocument/2006/relationships/diagramColors" Target="../diagrams/colors24.xml"/><Relationship Id="rId4" Type="http://schemas.openxmlformats.org/officeDocument/2006/relationships/diagramQuickStyle" Target="../diagrams/quickStyle23.xml"/><Relationship Id="rId9" Type="http://schemas.openxmlformats.org/officeDocument/2006/relationships/diagramQuickStyle" Target="../diagrams/quickStyle24.xml"/></Relationships>
</file>

<file path=ppt/slides/_rels/slide41.xml.rels><?xml version="1.0" encoding="UTF-8" standalone="yes"?>
<Relationships xmlns="http://schemas.openxmlformats.org/package/2006/relationships"><Relationship Id="rId8" Type="http://schemas.openxmlformats.org/officeDocument/2006/relationships/diagramLayout" Target="../diagrams/layout26.xml"/><Relationship Id="rId3" Type="http://schemas.openxmlformats.org/officeDocument/2006/relationships/diagramLayout" Target="../diagrams/layout25.xml"/><Relationship Id="rId7" Type="http://schemas.openxmlformats.org/officeDocument/2006/relationships/diagramData" Target="../diagrams/data26.xml"/><Relationship Id="rId12" Type="http://schemas.openxmlformats.org/officeDocument/2006/relationships/image" Target="../media/image2.png"/><Relationship Id="rId2" Type="http://schemas.openxmlformats.org/officeDocument/2006/relationships/diagramData" Target="../diagrams/data25.xml"/><Relationship Id="rId1" Type="http://schemas.openxmlformats.org/officeDocument/2006/relationships/slideLayout" Target="../slideLayouts/slideLayout2.xml"/><Relationship Id="rId6" Type="http://schemas.microsoft.com/office/2007/relationships/diagramDrawing" Target="../diagrams/drawing25.xml"/><Relationship Id="rId11" Type="http://schemas.microsoft.com/office/2007/relationships/diagramDrawing" Target="../diagrams/drawing26.xml"/><Relationship Id="rId5" Type="http://schemas.openxmlformats.org/officeDocument/2006/relationships/diagramColors" Target="../diagrams/colors25.xml"/><Relationship Id="rId10" Type="http://schemas.openxmlformats.org/officeDocument/2006/relationships/diagramColors" Target="../diagrams/colors26.xml"/><Relationship Id="rId4" Type="http://schemas.openxmlformats.org/officeDocument/2006/relationships/diagramQuickStyle" Target="../diagrams/quickStyle25.xml"/><Relationship Id="rId9" Type="http://schemas.openxmlformats.org/officeDocument/2006/relationships/diagramQuickStyle" Target="../diagrams/quickStyle26.xml"/></Relationships>
</file>

<file path=ppt/slides/_rels/slide42.xml.rels><?xml version="1.0" encoding="UTF-8" standalone="yes"?>
<Relationships xmlns="http://schemas.openxmlformats.org/package/2006/relationships"><Relationship Id="rId8" Type="http://schemas.openxmlformats.org/officeDocument/2006/relationships/diagramLayout" Target="../diagrams/layout28.xml"/><Relationship Id="rId3" Type="http://schemas.openxmlformats.org/officeDocument/2006/relationships/diagramLayout" Target="../diagrams/layout27.xml"/><Relationship Id="rId7" Type="http://schemas.openxmlformats.org/officeDocument/2006/relationships/diagramData" Target="../diagrams/data28.xml"/><Relationship Id="rId12" Type="http://schemas.openxmlformats.org/officeDocument/2006/relationships/image" Target="../media/image2.png"/><Relationship Id="rId2" Type="http://schemas.openxmlformats.org/officeDocument/2006/relationships/diagramData" Target="../diagrams/data27.xml"/><Relationship Id="rId1" Type="http://schemas.openxmlformats.org/officeDocument/2006/relationships/slideLayout" Target="../slideLayouts/slideLayout2.xml"/><Relationship Id="rId6" Type="http://schemas.microsoft.com/office/2007/relationships/diagramDrawing" Target="../diagrams/drawing27.xml"/><Relationship Id="rId11" Type="http://schemas.microsoft.com/office/2007/relationships/diagramDrawing" Target="../diagrams/drawing28.xml"/><Relationship Id="rId5" Type="http://schemas.openxmlformats.org/officeDocument/2006/relationships/diagramColors" Target="../diagrams/colors27.xml"/><Relationship Id="rId10" Type="http://schemas.openxmlformats.org/officeDocument/2006/relationships/diagramColors" Target="../diagrams/colors28.xml"/><Relationship Id="rId4" Type="http://schemas.openxmlformats.org/officeDocument/2006/relationships/diagramQuickStyle" Target="../diagrams/quickStyle27.xml"/><Relationship Id="rId9" Type="http://schemas.openxmlformats.org/officeDocument/2006/relationships/diagramQuickStyle" Target="../diagrams/quickStyle28.xml"/></Relationships>
</file>

<file path=ppt/slides/_rels/slide43.xml.rels><?xml version="1.0" encoding="UTF-8" standalone="yes"?>
<Relationships xmlns="http://schemas.openxmlformats.org/package/2006/relationships"><Relationship Id="rId8" Type="http://schemas.openxmlformats.org/officeDocument/2006/relationships/diagramLayout" Target="../diagrams/layout30.xml"/><Relationship Id="rId3" Type="http://schemas.openxmlformats.org/officeDocument/2006/relationships/diagramLayout" Target="../diagrams/layout29.xml"/><Relationship Id="rId7" Type="http://schemas.openxmlformats.org/officeDocument/2006/relationships/diagramData" Target="../diagrams/data30.xml"/><Relationship Id="rId12" Type="http://schemas.openxmlformats.org/officeDocument/2006/relationships/image" Target="../media/image2.png"/><Relationship Id="rId2" Type="http://schemas.openxmlformats.org/officeDocument/2006/relationships/diagramData" Target="../diagrams/data29.xml"/><Relationship Id="rId1" Type="http://schemas.openxmlformats.org/officeDocument/2006/relationships/slideLayout" Target="../slideLayouts/slideLayout2.xml"/><Relationship Id="rId6" Type="http://schemas.microsoft.com/office/2007/relationships/diagramDrawing" Target="../diagrams/drawing29.xml"/><Relationship Id="rId11" Type="http://schemas.microsoft.com/office/2007/relationships/diagramDrawing" Target="../diagrams/drawing30.xml"/><Relationship Id="rId5" Type="http://schemas.openxmlformats.org/officeDocument/2006/relationships/diagramColors" Target="../diagrams/colors29.xml"/><Relationship Id="rId10" Type="http://schemas.openxmlformats.org/officeDocument/2006/relationships/diagramColors" Target="../diagrams/colors30.xml"/><Relationship Id="rId4" Type="http://schemas.openxmlformats.org/officeDocument/2006/relationships/diagramQuickStyle" Target="../diagrams/quickStyle29.xml"/><Relationship Id="rId9" Type="http://schemas.openxmlformats.org/officeDocument/2006/relationships/diagramQuickStyle" Target="../diagrams/quickStyle30.xml"/></Relationships>
</file>

<file path=ppt/slides/_rels/slide44.xml.rels><?xml version="1.0" encoding="UTF-8" standalone="yes"?>
<Relationships xmlns="http://schemas.openxmlformats.org/package/2006/relationships"><Relationship Id="rId8" Type="http://schemas.openxmlformats.org/officeDocument/2006/relationships/diagramLayout" Target="../diagrams/layout32.xml"/><Relationship Id="rId3" Type="http://schemas.openxmlformats.org/officeDocument/2006/relationships/diagramLayout" Target="../diagrams/layout31.xml"/><Relationship Id="rId7" Type="http://schemas.openxmlformats.org/officeDocument/2006/relationships/diagramData" Target="../diagrams/data32.xml"/><Relationship Id="rId12" Type="http://schemas.openxmlformats.org/officeDocument/2006/relationships/image" Target="../media/image2.png"/><Relationship Id="rId2" Type="http://schemas.openxmlformats.org/officeDocument/2006/relationships/diagramData" Target="../diagrams/data31.xml"/><Relationship Id="rId1" Type="http://schemas.openxmlformats.org/officeDocument/2006/relationships/slideLayout" Target="../slideLayouts/slideLayout2.xml"/><Relationship Id="rId6" Type="http://schemas.microsoft.com/office/2007/relationships/diagramDrawing" Target="../diagrams/drawing31.xml"/><Relationship Id="rId11" Type="http://schemas.microsoft.com/office/2007/relationships/diagramDrawing" Target="../diagrams/drawing32.xml"/><Relationship Id="rId5" Type="http://schemas.openxmlformats.org/officeDocument/2006/relationships/diagramColors" Target="../diagrams/colors31.xml"/><Relationship Id="rId10" Type="http://schemas.openxmlformats.org/officeDocument/2006/relationships/diagramColors" Target="../diagrams/colors32.xml"/><Relationship Id="rId4" Type="http://schemas.openxmlformats.org/officeDocument/2006/relationships/diagramQuickStyle" Target="../diagrams/quickStyle31.xml"/><Relationship Id="rId9" Type="http://schemas.openxmlformats.org/officeDocument/2006/relationships/diagramQuickStyle" Target="../diagrams/quickStyle32.xml"/></Relationships>
</file>

<file path=ppt/slides/_rels/slide45.xml.rels><?xml version="1.0" encoding="UTF-8" standalone="yes"?>
<Relationships xmlns="http://schemas.openxmlformats.org/package/2006/relationships"><Relationship Id="rId8" Type="http://schemas.openxmlformats.org/officeDocument/2006/relationships/diagramLayout" Target="../diagrams/layout34.xml"/><Relationship Id="rId3" Type="http://schemas.openxmlformats.org/officeDocument/2006/relationships/diagramLayout" Target="../diagrams/layout33.xml"/><Relationship Id="rId7" Type="http://schemas.openxmlformats.org/officeDocument/2006/relationships/diagramData" Target="../diagrams/data34.xml"/><Relationship Id="rId12" Type="http://schemas.openxmlformats.org/officeDocument/2006/relationships/image" Target="../media/image2.png"/><Relationship Id="rId2" Type="http://schemas.openxmlformats.org/officeDocument/2006/relationships/diagramData" Target="../diagrams/data33.xml"/><Relationship Id="rId1" Type="http://schemas.openxmlformats.org/officeDocument/2006/relationships/slideLayout" Target="../slideLayouts/slideLayout2.xml"/><Relationship Id="rId6" Type="http://schemas.microsoft.com/office/2007/relationships/diagramDrawing" Target="../diagrams/drawing33.xml"/><Relationship Id="rId11" Type="http://schemas.microsoft.com/office/2007/relationships/diagramDrawing" Target="../diagrams/drawing34.xml"/><Relationship Id="rId5" Type="http://schemas.openxmlformats.org/officeDocument/2006/relationships/diagramColors" Target="../diagrams/colors33.xml"/><Relationship Id="rId10" Type="http://schemas.openxmlformats.org/officeDocument/2006/relationships/diagramColors" Target="../diagrams/colors34.xml"/><Relationship Id="rId4" Type="http://schemas.openxmlformats.org/officeDocument/2006/relationships/diagramQuickStyle" Target="../diagrams/quickStyle33.xml"/><Relationship Id="rId9" Type="http://schemas.openxmlformats.org/officeDocument/2006/relationships/diagramQuickStyle" Target="../diagrams/quickStyle34.xml"/></Relationships>
</file>

<file path=ppt/slides/_rels/slide4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35.xml"/><Relationship Id="rId7" Type="http://schemas.microsoft.com/office/2007/relationships/diagramDrawing" Target="../diagrams/drawing35.xml"/><Relationship Id="rId2" Type="http://schemas.openxmlformats.org/officeDocument/2006/relationships/hyperlink" Target="http://vip.1obraz.ru/" TargetMode="External"/><Relationship Id="rId1" Type="http://schemas.openxmlformats.org/officeDocument/2006/relationships/slideLayout" Target="../slideLayouts/slideLayout2.xml"/><Relationship Id="rId6" Type="http://schemas.openxmlformats.org/officeDocument/2006/relationships/diagramColors" Target="../diagrams/colors35.xml"/><Relationship Id="rId5" Type="http://schemas.openxmlformats.org/officeDocument/2006/relationships/diagramQuickStyle" Target="../diagrams/quickStyle35.xml"/><Relationship Id="rId4" Type="http://schemas.openxmlformats.org/officeDocument/2006/relationships/diagramLayout" Target="../diagrams/layout35.xml"/></Relationships>
</file>

<file path=ppt/slides/_rels/slide47.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36.xml"/><Relationship Id="rId7" Type="http://schemas.microsoft.com/office/2007/relationships/diagramDrawing" Target="../diagrams/drawing36.xml"/><Relationship Id="rId2" Type="http://schemas.openxmlformats.org/officeDocument/2006/relationships/hyperlink" Target="http://vip.1obraz.ru/" TargetMode="External"/><Relationship Id="rId1" Type="http://schemas.openxmlformats.org/officeDocument/2006/relationships/slideLayout" Target="../slideLayouts/slideLayout2.xml"/><Relationship Id="rId6" Type="http://schemas.openxmlformats.org/officeDocument/2006/relationships/diagramColors" Target="../diagrams/colors36.xml"/><Relationship Id="rId5" Type="http://schemas.openxmlformats.org/officeDocument/2006/relationships/diagramQuickStyle" Target="../diagrams/quickStyle36.xml"/><Relationship Id="rId4" Type="http://schemas.openxmlformats.org/officeDocument/2006/relationships/diagramLayout" Target="../diagrams/layout36.xml"/></Relationships>
</file>

<file path=ppt/slides/_rels/slide4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37.xml"/><Relationship Id="rId7" Type="http://schemas.microsoft.com/office/2007/relationships/diagramDrawing" Target="../diagrams/drawing37.xml"/><Relationship Id="rId2" Type="http://schemas.openxmlformats.org/officeDocument/2006/relationships/hyperlink" Target="http://vip.1obraz.ru/" TargetMode="External"/><Relationship Id="rId1" Type="http://schemas.openxmlformats.org/officeDocument/2006/relationships/slideLayout" Target="../slideLayouts/slideLayout2.xml"/><Relationship Id="rId6" Type="http://schemas.openxmlformats.org/officeDocument/2006/relationships/diagramColors" Target="../diagrams/colors37.xml"/><Relationship Id="rId5" Type="http://schemas.openxmlformats.org/officeDocument/2006/relationships/diagramQuickStyle" Target="../diagrams/quickStyle37.xml"/><Relationship Id="rId4" Type="http://schemas.openxmlformats.org/officeDocument/2006/relationships/diagramLayout" Target="../diagrams/layout3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5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hyperlink" Target="mailto:elinanadzor@mail.ru" TargetMode="External"/><Relationship Id="rId2" Type="http://schemas.openxmlformats.org/officeDocument/2006/relationships/hyperlink" Target="mailto:chechobrnadzor@mail.ru" TargetMode="Externa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2.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2.pn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Тимур\Desktop\logo (1).png"/>
          <p:cNvPicPr>
            <a:picLocks noChangeAspect="1" noChangeArrowheads="1"/>
          </p:cNvPicPr>
          <p:nvPr/>
        </p:nvPicPr>
        <p:blipFill>
          <a:blip r:embed="rId2" cstate="print"/>
          <a:srcRect/>
          <a:stretch>
            <a:fillRect/>
          </a:stretch>
        </p:blipFill>
        <p:spPr bwMode="auto">
          <a:xfrm>
            <a:off x="3131840" y="1412776"/>
            <a:ext cx="2952328" cy="2016224"/>
          </a:xfrm>
          <a:prstGeom prst="rect">
            <a:avLst/>
          </a:prstGeom>
          <a:noFill/>
        </p:spPr>
      </p:pic>
      <p:sp>
        <p:nvSpPr>
          <p:cNvPr id="5" name="Прямоугольник 4"/>
          <p:cNvSpPr/>
          <p:nvPr/>
        </p:nvSpPr>
        <p:spPr>
          <a:xfrm>
            <a:off x="571472" y="214290"/>
            <a:ext cx="8072494" cy="1077218"/>
          </a:xfrm>
          <a:prstGeom prst="rect">
            <a:avLst/>
          </a:prstGeom>
        </p:spPr>
        <p:txBody>
          <a:bodyPr wrap="square">
            <a:spAutoFit/>
          </a:bodyPr>
          <a:lstStyle/>
          <a:p>
            <a:pPr algn="ctr"/>
            <a:r>
              <a:rPr lang="ru-RU" sz="3200" b="1" dirty="0" smtClean="0">
                <a:solidFill>
                  <a:srgbClr val="464646"/>
                </a:solidFill>
                <a:effectLst>
                  <a:outerShdw blurRad="31750" dist="25400" dir="5400000" algn="tl" rotWithShape="0">
                    <a:srgbClr val="000000">
                      <a:alpha val="25000"/>
                    </a:srgbClr>
                  </a:outerShdw>
                </a:effectLst>
                <a:latin typeface="Times New Roman" pitchFamily="18" charset="0"/>
                <a:cs typeface="Times New Roman" pitchFamily="18" charset="0"/>
              </a:rPr>
              <a:t>Министерство образования и науки Чеченской Республики</a:t>
            </a:r>
            <a:endParaRPr lang="ru-RU" sz="3200" b="1" dirty="0">
              <a:latin typeface="Times New Roman" pitchFamily="18" charset="0"/>
              <a:cs typeface="Times New Roman" pitchFamily="18" charset="0"/>
            </a:endParaRPr>
          </a:p>
        </p:txBody>
      </p:sp>
      <p:sp>
        <p:nvSpPr>
          <p:cNvPr id="7" name="Прямоугольник 6"/>
          <p:cNvSpPr/>
          <p:nvPr/>
        </p:nvSpPr>
        <p:spPr>
          <a:xfrm>
            <a:off x="857224" y="2500307"/>
            <a:ext cx="7786742" cy="3170099"/>
          </a:xfrm>
          <a:prstGeom prst="rect">
            <a:avLst/>
          </a:prstGeom>
        </p:spPr>
        <p:txBody>
          <a:bodyPr wrap="square">
            <a:spAutoFit/>
          </a:bodyPr>
          <a:lstStyle/>
          <a:p>
            <a:pPr algn="ctr"/>
            <a:endParaRPr lang="ru-RU" sz="3200" b="1" dirty="0" smtClean="0">
              <a:solidFill>
                <a:srgbClr val="464646"/>
              </a:solidFill>
              <a:effectLst>
                <a:outerShdw blurRad="31750" dist="25400" dir="5400000" algn="tl" rotWithShape="0">
                  <a:srgbClr val="000000">
                    <a:alpha val="25000"/>
                  </a:srgbClr>
                </a:outerShdw>
              </a:effectLst>
              <a:latin typeface="Times New Roman" pitchFamily="18" charset="0"/>
              <a:cs typeface="Times New Roman" pitchFamily="18" charset="0"/>
            </a:endParaRPr>
          </a:p>
          <a:p>
            <a:pPr algn="ctr"/>
            <a:endParaRPr lang="ru-RU" sz="3200" b="1" dirty="0" smtClean="0">
              <a:solidFill>
                <a:srgbClr val="464646"/>
              </a:solidFill>
              <a:effectLst>
                <a:outerShdw blurRad="31750" dist="25400" dir="5400000" algn="tl" rotWithShape="0">
                  <a:srgbClr val="000000">
                    <a:alpha val="25000"/>
                  </a:srgbClr>
                </a:outerShdw>
              </a:effectLst>
              <a:latin typeface="Times New Roman" pitchFamily="18" charset="0"/>
              <a:cs typeface="Times New Roman" pitchFamily="18" charset="0"/>
            </a:endParaRPr>
          </a:p>
          <a:p>
            <a:pPr algn="ctr"/>
            <a:r>
              <a:rPr lang="ru-RU" sz="3200" b="1" dirty="0" smtClean="0">
                <a:solidFill>
                  <a:srgbClr val="464646"/>
                </a:solidFill>
                <a:effectLst>
                  <a:outerShdw blurRad="31750" dist="25400" dir="5400000" algn="tl" rotWithShape="0">
                    <a:srgbClr val="000000">
                      <a:alpha val="25000"/>
                    </a:srgbClr>
                  </a:outerShdw>
                </a:effectLst>
                <a:latin typeface="Times New Roman" pitchFamily="18" charset="0"/>
                <a:cs typeface="Times New Roman" pitchFamily="18" charset="0"/>
              </a:rPr>
              <a:t>Департамент по контролю (надзору) в сфере образования </a:t>
            </a:r>
            <a:endParaRPr lang="en-US" sz="3200" b="1" dirty="0" smtClean="0">
              <a:solidFill>
                <a:srgbClr val="464646"/>
              </a:solidFill>
              <a:effectLst>
                <a:outerShdw blurRad="31750" dist="25400" dir="5400000" algn="tl" rotWithShape="0">
                  <a:srgbClr val="000000">
                    <a:alpha val="25000"/>
                  </a:srgbClr>
                </a:outerShdw>
              </a:effectLst>
              <a:latin typeface="Times New Roman" pitchFamily="18" charset="0"/>
              <a:cs typeface="Times New Roman" pitchFamily="18" charset="0"/>
            </a:endParaRPr>
          </a:p>
          <a:p>
            <a:pPr algn="ctr"/>
            <a:r>
              <a:rPr lang="ru-RU" sz="2400" b="1" dirty="0" smtClean="0">
                <a:solidFill>
                  <a:srgbClr val="FF0000"/>
                </a:solidFill>
                <a:effectLst>
                  <a:outerShdw blurRad="31750" dist="25400" dir="5400000" algn="tl" rotWithShape="0">
                    <a:srgbClr val="000000">
                      <a:alpha val="25000"/>
                    </a:srgbClr>
                  </a:outerShdw>
                </a:effectLst>
                <a:latin typeface="Times New Roman" pitchFamily="18" charset="0"/>
                <a:cs typeface="Times New Roman" pitchFamily="18" charset="0"/>
              </a:rPr>
              <a:t>«Профилактика нарушений законодательства в сфере образования»</a:t>
            </a:r>
            <a:br>
              <a:rPr lang="ru-RU" sz="2400" b="1" dirty="0" smtClean="0">
                <a:solidFill>
                  <a:srgbClr val="FF0000"/>
                </a:solidFill>
                <a:effectLst>
                  <a:outerShdw blurRad="31750" dist="25400" dir="5400000" algn="tl" rotWithShape="0">
                    <a:srgbClr val="000000">
                      <a:alpha val="25000"/>
                    </a:srgbClr>
                  </a:outerShdw>
                </a:effectLst>
                <a:latin typeface="Times New Roman" pitchFamily="18" charset="0"/>
                <a:cs typeface="Times New Roman" pitchFamily="18" charset="0"/>
              </a:rPr>
            </a:br>
            <a:endParaRPr lang="ru-RU" sz="2400" dirty="0">
              <a:solidFill>
                <a:srgbClr val="FF0000"/>
              </a:solidFill>
            </a:endParaRPr>
          </a:p>
        </p:txBody>
      </p:sp>
      <p:sp>
        <p:nvSpPr>
          <p:cNvPr id="8" name="Прямоугольник 7"/>
          <p:cNvSpPr/>
          <p:nvPr/>
        </p:nvSpPr>
        <p:spPr>
          <a:xfrm>
            <a:off x="714348" y="3500438"/>
            <a:ext cx="7929618" cy="1631216"/>
          </a:xfrm>
          <a:prstGeom prst="rect">
            <a:avLst/>
          </a:prstGeom>
        </p:spPr>
        <p:txBody>
          <a:bodyPr wrap="square">
            <a:spAutoFit/>
          </a:bodyPr>
          <a:lstStyle/>
          <a:p>
            <a:pPr algn="ctr"/>
            <a:endParaRPr lang="ru-RU" sz="2000" b="1" dirty="0" smtClean="0">
              <a:solidFill>
                <a:srgbClr val="464646"/>
              </a:solidFill>
              <a:effectLst>
                <a:outerShdw blurRad="31750" dist="25400" dir="5400000" algn="tl" rotWithShape="0">
                  <a:srgbClr val="000000">
                    <a:alpha val="25000"/>
                  </a:srgbClr>
                </a:outerShdw>
              </a:effectLst>
              <a:latin typeface="Times New Roman" pitchFamily="18" charset="0"/>
              <a:cs typeface="Times New Roman" pitchFamily="18" charset="0"/>
            </a:endParaRPr>
          </a:p>
          <a:p>
            <a:pPr algn="ctr"/>
            <a:endParaRPr lang="ru-RU" sz="2000" b="1" dirty="0" smtClean="0">
              <a:solidFill>
                <a:srgbClr val="464646"/>
              </a:solidFill>
              <a:effectLst>
                <a:outerShdw blurRad="31750" dist="25400" dir="5400000" algn="tl" rotWithShape="0">
                  <a:srgbClr val="000000">
                    <a:alpha val="25000"/>
                  </a:srgbClr>
                </a:outerShdw>
              </a:effectLst>
              <a:latin typeface="Times New Roman" pitchFamily="18" charset="0"/>
              <a:cs typeface="Times New Roman" pitchFamily="18" charset="0"/>
            </a:endParaRPr>
          </a:p>
          <a:p>
            <a:pPr algn="ctr"/>
            <a:endParaRPr lang="ru-RU" sz="2000" b="1" dirty="0" smtClean="0">
              <a:solidFill>
                <a:srgbClr val="464646"/>
              </a:solidFill>
              <a:effectLst>
                <a:outerShdw blurRad="31750" dist="25400" dir="5400000" algn="tl" rotWithShape="0">
                  <a:srgbClr val="000000">
                    <a:alpha val="25000"/>
                  </a:srgbClr>
                </a:outerShdw>
              </a:effectLst>
              <a:latin typeface="Times New Roman" pitchFamily="18" charset="0"/>
              <a:cs typeface="Times New Roman" pitchFamily="18" charset="0"/>
            </a:endParaRPr>
          </a:p>
          <a:p>
            <a:endParaRPr lang="ru-RU" sz="2000" b="1" dirty="0" smtClean="0">
              <a:solidFill>
                <a:srgbClr val="464646"/>
              </a:solidFill>
              <a:effectLst>
                <a:outerShdw blurRad="31750" dist="25400" dir="5400000" algn="tl" rotWithShape="0">
                  <a:srgbClr val="000000">
                    <a:alpha val="25000"/>
                  </a:srgbClr>
                </a:outerShdw>
              </a:effectLst>
              <a:latin typeface="Times New Roman" pitchFamily="18" charset="0"/>
              <a:cs typeface="Times New Roman" pitchFamily="18" charset="0"/>
            </a:endParaRPr>
          </a:p>
          <a:p>
            <a:endParaRPr lang="ru-RU" sz="2000" b="1" dirty="0" smtClean="0">
              <a:solidFill>
                <a:srgbClr val="464646"/>
              </a:solidFill>
              <a:effectLst>
                <a:outerShdw blurRad="31750" dist="25400" dir="5400000" algn="tl" rotWithShape="0">
                  <a:srgbClr val="000000">
                    <a:alpha val="25000"/>
                  </a:srgbClr>
                </a:outerShdw>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Содержимое 7"/>
          <p:cNvGraphicFramePr>
            <a:graphicFrameLocks noGrp="1"/>
          </p:cNvGraphicFramePr>
          <p:nvPr>
            <p:ph idx="1"/>
          </p:nvPr>
        </p:nvGraphicFramePr>
        <p:xfrm>
          <a:off x="395536" y="1124744"/>
          <a:ext cx="8363272" cy="54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Заголовок 2"/>
          <p:cNvSpPr>
            <a:spLocks noGrp="1"/>
          </p:cNvSpPr>
          <p:nvPr>
            <p:ph type="title"/>
          </p:nvPr>
        </p:nvSpPr>
        <p:spPr>
          <a:xfrm>
            <a:off x="457200" y="274638"/>
            <a:ext cx="8229600" cy="850106"/>
          </a:xfrm>
        </p:spPr>
        <p:txBody>
          <a:bodyPr/>
          <a:lstStyle/>
          <a:p>
            <a:pPr algn="ctr"/>
            <a:r>
              <a:rPr lang="ru-RU" dirty="0" smtClean="0"/>
              <a:t>ПРОВЕРКИ</a:t>
            </a:r>
            <a:endParaRPr lang="ru-RU" dirty="0"/>
          </a:p>
        </p:txBody>
      </p:sp>
      <p:pic>
        <p:nvPicPr>
          <p:cNvPr id="4" name="Picture 2" descr="C:\Users\Тимур\Desktop\logo (1).png"/>
          <p:cNvPicPr>
            <a:picLocks noChangeAspect="1" noChangeArrowheads="1"/>
          </p:cNvPicPr>
          <p:nvPr/>
        </p:nvPicPr>
        <p:blipFill>
          <a:blip r:embed="rId7" cstate="print"/>
          <a:srcRect/>
          <a:stretch>
            <a:fillRect/>
          </a:stretch>
        </p:blipFill>
        <p:spPr bwMode="auto">
          <a:xfrm>
            <a:off x="7715240" y="5848064"/>
            <a:ext cx="1428760" cy="1009936"/>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одержимое 4"/>
          <p:cNvGraphicFramePr>
            <a:graphicFrameLocks noGrp="1"/>
          </p:cNvGraphicFramePr>
          <p:nvPr>
            <p:ph idx="1"/>
          </p:nvPr>
        </p:nvGraphicFramePr>
        <p:xfrm>
          <a:off x="457200" y="1268760"/>
          <a:ext cx="8229600" cy="473853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Схема 5"/>
          <p:cNvGraphicFramePr/>
          <p:nvPr/>
        </p:nvGraphicFramePr>
        <p:xfrm>
          <a:off x="457200" y="274638"/>
          <a:ext cx="8229600" cy="85010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4" name="Picture 2" descr="C:\Users\Тимур\Desktop\logo (1).png"/>
          <p:cNvPicPr>
            <a:picLocks noChangeAspect="1" noChangeArrowheads="1"/>
          </p:cNvPicPr>
          <p:nvPr/>
        </p:nvPicPr>
        <p:blipFill>
          <a:blip r:embed="rId12" cstate="print"/>
          <a:srcRect/>
          <a:stretch>
            <a:fillRect/>
          </a:stretch>
        </p:blipFill>
        <p:spPr bwMode="auto">
          <a:xfrm>
            <a:off x="7715240" y="5805264"/>
            <a:ext cx="1428760" cy="1009936"/>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одержимое 4"/>
          <p:cNvGraphicFramePr>
            <a:graphicFrameLocks noGrp="1"/>
          </p:cNvGraphicFramePr>
          <p:nvPr>
            <p:ph idx="1"/>
          </p:nvPr>
        </p:nvGraphicFramePr>
        <p:xfrm>
          <a:off x="457200" y="1481328"/>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Заголовок 2"/>
          <p:cNvSpPr>
            <a:spLocks noGrp="1"/>
          </p:cNvSpPr>
          <p:nvPr>
            <p:ph type="title"/>
          </p:nvPr>
        </p:nvSpPr>
        <p:spPr/>
        <p:txBody>
          <a:bodyPr/>
          <a:lstStyle/>
          <a:p>
            <a:r>
              <a:rPr lang="ru-RU" dirty="0" smtClean="0">
                <a:solidFill>
                  <a:srgbClr val="C00000"/>
                </a:solidFill>
              </a:rPr>
              <a:t>Предмет плановой проверки</a:t>
            </a:r>
            <a:endParaRPr lang="ru-RU" dirty="0">
              <a:solidFill>
                <a:srgbClr val="C00000"/>
              </a:solidFill>
            </a:endParaRPr>
          </a:p>
        </p:txBody>
      </p:sp>
      <p:pic>
        <p:nvPicPr>
          <p:cNvPr id="4" name="Picture 2" descr="C:\Users\Тимур\Desktop\logo (1).png"/>
          <p:cNvPicPr>
            <a:picLocks noChangeAspect="1" noChangeArrowheads="1"/>
          </p:cNvPicPr>
          <p:nvPr/>
        </p:nvPicPr>
        <p:blipFill>
          <a:blip r:embed="rId7" cstate="print"/>
          <a:srcRect/>
          <a:stretch>
            <a:fillRect/>
          </a:stretch>
        </p:blipFill>
        <p:spPr bwMode="auto">
          <a:xfrm>
            <a:off x="8100392" y="6120312"/>
            <a:ext cx="1043608" cy="737687"/>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Содержимое 7"/>
          <p:cNvGraphicFramePr>
            <a:graphicFrameLocks noGrp="1"/>
          </p:cNvGraphicFramePr>
          <p:nvPr>
            <p:ph idx="1"/>
          </p:nvPr>
        </p:nvGraphicFramePr>
        <p:xfrm>
          <a:off x="457200" y="1844824"/>
          <a:ext cx="8229600" cy="41624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Заголовок 2"/>
          <p:cNvSpPr>
            <a:spLocks noGrp="1"/>
          </p:cNvSpPr>
          <p:nvPr>
            <p:ph type="title"/>
          </p:nvPr>
        </p:nvSpPr>
        <p:spPr>
          <a:xfrm>
            <a:off x="457200" y="274638"/>
            <a:ext cx="8229600" cy="1498178"/>
          </a:xfrm>
        </p:spPr>
        <p:txBody>
          <a:bodyPr>
            <a:noAutofit/>
          </a:bodyPr>
          <a:lstStyle/>
          <a:p>
            <a:pPr algn="ctr"/>
            <a:r>
              <a:rPr lang="ru-RU" sz="2400" dirty="0" smtClean="0">
                <a:solidFill>
                  <a:schemeClr val="tx1"/>
                </a:solidFill>
                <a:latin typeface="Times New Roman" pitchFamily="18" charset="0"/>
                <a:cs typeface="Times New Roman" pitchFamily="18" charset="0"/>
              </a:rPr>
              <a:t>В соответствии со статьей 9 294-ФЗ основанием для включения плановой проверки в ежегодный план проведения плановых проверок </a:t>
            </a:r>
            <a:br>
              <a:rPr lang="ru-RU" sz="2400" dirty="0" smtClean="0">
                <a:solidFill>
                  <a:schemeClr val="tx1"/>
                </a:solidFill>
                <a:latin typeface="Times New Roman" pitchFamily="18" charset="0"/>
                <a:cs typeface="Times New Roman" pitchFamily="18" charset="0"/>
              </a:rPr>
            </a:br>
            <a:r>
              <a:rPr lang="ru-RU" sz="2400" dirty="0" smtClean="0">
                <a:solidFill>
                  <a:schemeClr val="tx1"/>
                </a:solidFill>
                <a:latin typeface="Times New Roman" pitchFamily="18" charset="0"/>
                <a:cs typeface="Times New Roman" pitchFamily="18" charset="0"/>
              </a:rPr>
              <a:t>является истечение трех лет со дня</a:t>
            </a:r>
            <a:r>
              <a:rPr lang="ru-RU" sz="2400" dirty="0" smtClean="0">
                <a:solidFill>
                  <a:schemeClr val="tx1"/>
                </a:solidFill>
              </a:rPr>
              <a:t>:</a:t>
            </a:r>
            <a:endParaRPr lang="ru-RU" sz="2400" dirty="0">
              <a:solidFill>
                <a:schemeClr val="tx1"/>
              </a:solidFill>
            </a:endParaRPr>
          </a:p>
        </p:txBody>
      </p:sp>
      <p:pic>
        <p:nvPicPr>
          <p:cNvPr id="4" name="Picture 2" descr="C:\Users\Тимур\Desktop\logo (1).png"/>
          <p:cNvPicPr>
            <a:picLocks noChangeAspect="1" noChangeArrowheads="1"/>
          </p:cNvPicPr>
          <p:nvPr/>
        </p:nvPicPr>
        <p:blipFill>
          <a:blip r:embed="rId7" cstate="print"/>
          <a:srcRect/>
          <a:stretch>
            <a:fillRect/>
          </a:stretch>
        </p:blipFill>
        <p:spPr bwMode="auto">
          <a:xfrm>
            <a:off x="7715240" y="5848064"/>
            <a:ext cx="1428760" cy="1009936"/>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одержимое 4"/>
          <p:cNvGraphicFramePr>
            <a:graphicFrameLocks noGrp="1"/>
          </p:cNvGraphicFramePr>
          <p:nvPr>
            <p:ph idx="1"/>
          </p:nvPr>
        </p:nvGraphicFramePr>
        <p:xfrm>
          <a:off x="457200" y="1481328"/>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Заголовок 2"/>
          <p:cNvSpPr>
            <a:spLocks noGrp="1"/>
          </p:cNvSpPr>
          <p:nvPr>
            <p:ph type="title"/>
          </p:nvPr>
        </p:nvSpPr>
        <p:spPr/>
        <p:txBody>
          <a:bodyPr>
            <a:normAutofit fontScale="90000"/>
          </a:bodyPr>
          <a:lstStyle/>
          <a:p>
            <a:pPr algn="ctr"/>
            <a:r>
              <a:rPr lang="ru-RU" dirty="0" smtClean="0">
                <a:solidFill>
                  <a:schemeClr val="tx1"/>
                </a:solidFill>
                <a:latin typeface="Times New Roman" pitchFamily="18" charset="0"/>
                <a:cs typeface="Times New Roman" pitchFamily="18" charset="0"/>
              </a:rPr>
              <a:t>Сроки уведомления о проведении плановой проверки</a:t>
            </a:r>
            <a:endParaRPr lang="ru-RU" dirty="0">
              <a:solidFill>
                <a:schemeClr val="tx1"/>
              </a:solidFill>
              <a:latin typeface="Times New Roman" pitchFamily="18" charset="0"/>
              <a:cs typeface="Times New Roman" pitchFamily="18" charset="0"/>
            </a:endParaRPr>
          </a:p>
        </p:txBody>
      </p:sp>
      <p:pic>
        <p:nvPicPr>
          <p:cNvPr id="4" name="Picture 2" descr="C:\Users\Тимур\Desktop\logo (1).png"/>
          <p:cNvPicPr>
            <a:picLocks noChangeAspect="1" noChangeArrowheads="1"/>
          </p:cNvPicPr>
          <p:nvPr/>
        </p:nvPicPr>
        <p:blipFill>
          <a:blip r:embed="rId7" cstate="print"/>
          <a:srcRect/>
          <a:stretch>
            <a:fillRect/>
          </a:stretch>
        </p:blipFill>
        <p:spPr bwMode="auto">
          <a:xfrm>
            <a:off x="8028384" y="6069414"/>
            <a:ext cx="1115616" cy="788586"/>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fontScale="70000" lnSpcReduction="20000"/>
          </a:bodyPr>
          <a:lstStyle/>
          <a:p>
            <a:pPr algn="just"/>
            <a:r>
              <a:rPr lang="ru-RU" dirty="0" smtClean="0">
                <a:latin typeface="Times New Roman" pitchFamily="18" charset="0"/>
                <a:cs typeface="Times New Roman" pitchFamily="18" charset="0"/>
              </a:rPr>
              <a:t>В соответствии со статьей 10 294-ФЗ основанием для проведения внеплановой проверки является:</a:t>
            </a:r>
          </a:p>
          <a:p>
            <a:pPr algn="just"/>
            <a:r>
              <a:rPr lang="ru-RU" dirty="0" smtClean="0">
                <a:latin typeface="Times New Roman" pitchFamily="18" charset="0"/>
                <a:cs typeface="Times New Roman" pitchFamily="18" charset="0"/>
              </a:rPr>
              <a:t>1) истечение срока исполнения юридическим лицом, индивидуальным предпринимателем ранее выданного предписания об устранении выявленного нарушения обязательных требований и (или) требований, установленных муниципальными правовыми актами;</a:t>
            </a:r>
          </a:p>
          <a:p>
            <a:pPr algn="just"/>
            <a:r>
              <a:rPr lang="ru-RU" dirty="0" smtClean="0">
                <a:latin typeface="Times New Roman" pitchFamily="18" charset="0"/>
                <a:cs typeface="Times New Roman" pitchFamily="18" charset="0"/>
              </a:rPr>
              <a:t>1.1) поступление в орган государственного контроля (надзора), орган муниципального контроля заявления от юридического лица или индивидуального предпринимателя о предоставлении правового статуса, специального разрешения (лицензии) на право осуществления отдельных видов деятельности или разрешения (согласования) на осуществление иных юридически значимых действий, если проведение соответствующей внеплановой проверки юридического лица, индивидуального предпринимателя предусмотрено правилами предоставления правового статуса, специального разрешения (лицензии), выдачи разрешения (согласования);</a:t>
            </a:r>
          </a:p>
          <a:p>
            <a:endParaRPr lang="ru-RU" dirty="0" smtClean="0"/>
          </a:p>
        </p:txBody>
      </p:sp>
      <p:sp>
        <p:nvSpPr>
          <p:cNvPr id="3" name="Заголовок 2"/>
          <p:cNvSpPr>
            <a:spLocks noGrp="1"/>
          </p:cNvSpPr>
          <p:nvPr>
            <p:ph type="title"/>
          </p:nvPr>
        </p:nvSpPr>
        <p:spPr/>
        <p:txBody>
          <a:bodyPr>
            <a:normAutofit fontScale="90000"/>
          </a:bodyPr>
          <a:lstStyle/>
          <a:p>
            <a:pPr algn="ctr"/>
            <a:r>
              <a:rPr lang="ru-RU" dirty="0" smtClean="0">
                <a:solidFill>
                  <a:srgbClr val="C00000"/>
                </a:solidFill>
                <a:latin typeface="Times New Roman" pitchFamily="18" charset="0"/>
                <a:cs typeface="Times New Roman" pitchFamily="18" charset="0"/>
              </a:rPr>
              <a:t>Организация и проведение внеплановой проверки</a:t>
            </a:r>
            <a:endParaRPr lang="ru-RU" dirty="0">
              <a:solidFill>
                <a:srgbClr val="C00000"/>
              </a:solidFill>
              <a:latin typeface="Times New Roman" pitchFamily="18" charset="0"/>
              <a:cs typeface="Times New Roman" pitchFamily="18" charset="0"/>
            </a:endParaRPr>
          </a:p>
        </p:txBody>
      </p:sp>
      <p:pic>
        <p:nvPicPr>
          <p:cNvPr id="4" name="Picture 2" descr="C:\Users\Тимур\Desktop\logo (1).png"/>
          <p:cNvPicPr>
            <a:picLocks noChangeAspect="1" noChangeArrowheads="1"/>
          </p:cNvPicPr>
          <p:nvPr/>
        </p:nvPicPr>
        <p:blipFill>
          <a:blip r:embed="rId2" cstate="print"/>
          <a:srcRect/>
          <a:stretch>
            <a:fillRect/>
          </a:stretch>
        </p:blipFill>
        <p:spPr bwMode="auto">
          <a:xfrm>
            <a:off x="7715240" y="5848064"/>
            <a:ext cx="1428760" cy="1009936"/>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836712"/>
            <a:ext cx="8229600" cy="5170579"/>
          </a:xfrm>
        </p:spPr>
        <p:txBody>
          <a:bodyPr>
            <a:normAutofit fontScale="70000" lnSpcReduction="20000"/>
          </a:bodyPr>
          <a:lstStyle/>
          <a:p>
            <a:pPr algn="just"/>
            <a:r>
              <a:rPr lang="ru-RU" dirty="0" smtClean="0">
                <a:latin typeface="Times New Roman" pitchFamily="18" charset="0"/>
                <a:cs typeface="Times New Roman" pitchFamily="18" charset="0"/>
              </a:rPr>
              <a:t>2) мотивированное представление должностного лица органа государственного контроля (надзора), органа муниципального контроля по результатам анализа результатов мероприятий по контролю без взаимодействия с юридическими лицами, индивидуальными предпринимателями, рассмотрения или предварительной проверки поступивших в органы государственного контроля (надзора), органы муниципального контроля обращений и заявлений граждан, в том числе индивидуальных предпринимателей, юридических лиц, информации от органов государственной власти, органов местного самоуправления, из средств массовой информации о следующих фактах:</a:t>
            </a:r>
          </a:p>
          <a:p>
            <a:pPr algn="just"/>
            <a:r>
              <a:rPr lang="ru-RU" dirty="0" smtClean="0">
                <a:latin typeface="Times New Roman" pitchFamily="18" charset="0"/>
                <a:cs typeface="Times New Roman" pitchFamily="18" charset="0"/>
              </a:rPr>
              <a:t>а) возникновение угрозы причинения вреда жизни, здоровью граждан, вреда животным, растениям, окружающей среде, объектам культурного наследия (памятникам истории и культуры) народов Российской Федерации, музейным предметам и музейным коллекциям, включенным в состав Музейного фонда Российской Федерации, особо ценным, в том числе уникальным, документам Архивного фонда Российской Федерации, документам, имеющим особое историческое, научное, культурное значение, входящим в состав национального библиотечного фонда, безопасности государства, а также угрозы чрезвычайных ситуаций природного и техногенного характера;</a:t>
            </a:r>
          </a:p>
          <a:p>
            <a:endParaRPr lang="ru-RU" dirty="0">
              <a:latin typeface="Times New Roman" pitchFamily="18" charset="0"/>
              <a:cs typeface="Times New Roman" pitchFamily="18" charset="0"/>
            </a:endParaRPr>
          </a:p>
        </p:txBody>
      </p:sp>
      <p:pic>
        <p:nvPicPr>
          <p:cNvPr id="3" name="Picture 2" descr="C:\Users\Тимур\Desktop\logo (1).png"/>
          <p:cNvPicPr>
            <a:picLocks noChangeAspect="1" noChangeArrowheads="1"/>
          </p:cNvPicPr>
          <p:nvPr/>
        </p:nvPicPr>
        <p:blipFill>
          <a:blip r:embed="rId2" cstate="print"/>
          <a:srcRect/>
          <a:stretch>
            <a:fillRect/>
          </a:stretch>
        </p:blipFill>
        <p:spPr bwMode="auto">
          <a:xfrm>
            <a:off x="7715240" y="5848064"/>
            <a:ext cx="1428760" cy="1009936"/>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620688"/>
            <a:ext cx="8229600" cy="5386603"/>
          </a:xfrm>
        </p:spPr>
        <p:txBody>
          <a:bodyPr>
            <a:normAutofit fontScale="77500" lnSpcReduction="20000"/>
          </a:bodyPr>
          <a:lstStyle/>
          <a:p>
            <a:pPr algn="just"/>
            <a:r>
              <a:rPr lang="ru-RU" dirty="0" smtClean="0">
                <a:latin typeface="Times New Roman" pitchFamily="18" charset="0"/>
                <a:cs typeface="Times New Roman" pitchFamily="18" charset="0"/>
              </a:rPr>
              <a:t>б) причинение вреда жизни, здоровью граждан, вреда животным, растениям, окружающей среде, объектам культурного наследия (памятникам истории и культуры) народов Российской Федерации, музейным предметам и музейным коллекциям, включенным в состав Музейного фонда Российской Федерации, особо ценным, в том числе уникальным, документам Архивного фонда Российской Федерации, документам, имеющим особое историческое, научное, культурное значение, входящим в состав национального библиотечного фонда, безопасности государства, а также возникновение чрезвычайных ситуаций природного и техногенного характера;</a:t>
            </a:r>
          </a:p>
          <a:p>
            <a:pPr algn="just"/>
            <a:r>
              <a:rPr lang="ru-RU" dirty="0" smtClean="0">
                <a:latin typeface="Times New Roman" pitchFamily="18" charset="0"/>
                <a:cs typeface="Times New Roman" pitchFamily="18" charset="0"/>
              </a:rPr>
              <a:t>в) нарушение прав потребителей (в случае обращения в орган, осуществляющий федеральный государственный надзор в области защиты прав потребителей, граждан, права которых нарушены, при условии, что заявитель обращался за защитой (восстановлением) своих нарушенных прав к юридическому лицу, индивидуальному предпринимателю и такое обращение не было рассмотрено либо требования заявителя не были удовлетворены);</a:t>
            </a:r>
          </a:p>
          <a:p>
            <a:pPr algn="just"/>
            <a:endParaRPr lang="ru-RU" dirty="0"/>
          </a:p>
        </p:txBody>
      </p:sp>
      <p:pic>
        <p:nvPicPr>
          <p:cNvPr id="3" name="Picture 2" descr="C:\Users\Тимур\Desktop\logo (1).png"/>
          <p:cNvPicPr>
            <a:picLocks noChangeAspect="1" noChangeArrowheads="1"/>
          </p:cNvPicPr>
          <p:nvPr/>
        </p:nvPicPr>
        <p:blipFill>
          <a:blip r:embed="rId2" cstate="print"/>
          <a:srcRect/>
          <a:stretch>
            <a:fillRect/>
          </a:stretch>
        </p:blipFill>
        <p:spPr bwMode="auto">
          <a:xfrm>
            <a:off x="7715240" y="5848064"/>
            <a:ext cx="1428760" cy="1009936"/>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692696"/>
            <a:ext cx="8229600" cy="5314595"/>
          </a:xfrm>
        </p:spPr>
        <p:txBody>
          <a:bodyPr>
            <a:normAutofit fontScale="77500" lnSpcReduction="20000"/>
          </a:bodyPr>
          <a:lstStyle/>
          <a:p>
            <a:pPr algn="just"/>
            <a:r>
              <a:rPr lang="ru-RU" dirty="0" smtClean="0">
                <a:latin typeface="Times New Roman" pitchFamily="18" charset="0"/>
                <a:cs typeface="Times New Roman" pitchFamily="18" charset="0"/>
              </a:rPr>
              <a:t>2.1) выявление при проведении мероприятий без взаимодействия с юридическими лицами, индивидуальными предпринимателями при осуществлении видов государственного контроля (надзора), указанных в </a:t>
            </a:r>
            <a:r>
              <a:rPr lang="ru-RU" dirty="0" smtClean="0">
                <a:latin typeface="Times New Roman" pitchFamily="18" charset="0"/>
                <a:cs typeface="Times New Roman" pitchFamily="18" charset="0"/>
                <a:hlinkClick r:id="rId2"/>
              </a:rPr>
              <a:t>частях 1</a:t>
            </a:r>
            <a:r>
              <a:rPr lang="ru-RU" dirty="0" smtClean="0">
                <a:latin typeface="Times New Roman" pitchFamily="18" charset="0"/>
                <a:cs typeface="Times New Roman" pitchFamily="18" charset="0"/>
              </a:rPr>
              <a:t> и </a:t>
            </a:r>
            <a:r>
              <a:rPr lang="ru-RU" dirty="0" smtClean="0">
                <a:latin typeface="Times New Roman" pitchFamily="18" charset="0"/>
                <a:cs typeface="Times New Roman" pitchFamily="18" charset="0"/>
                <a:hlinkClick r:id="rId2"/>
              </a:rPr>
              <a:t>2 статьи 8.1</a:t>
            </a:r>
            <a:r>
              <a:rPr lang="ru-RU" dirty="0" smtClean="0">
                <a:latin typeface="Times New Roman" pitchFamily="18" charset="0"/>
                <a:cs typeface="Times New Roman" pitchFamily="18" charset="0"/>
              </a:rPr>
              <a:t> 294 - ФЗ, параметров деятельности юридического лица, индивидуального предпринимателя, соответствие которым или отклонение от которых согласно утвержденным органом государственного контроля (надзора) индикаторам риска является основанием для проведения внеплановой проверки, которое предусмотрено в положении о виде федерального государственного контроля (надзора);</a:t>
            </a:r>
          </a:p>
          <a:p>
            <a:pPr algn="just"/>
            <a:r>
              <a:rPr lang="ru-RU" dirty="0" smtClean="0">
                <a:latin typeface="Times New Roman" pitchFamily="18" charset="0"/>
                <a:cs typeface="Times New Roman" pitchFamily="18" charset="0"/>
              </a:rPr>
              <a:t>3) приказ (распоряжение) руководителя органа государственного контроля (надзора), изданный в соответствии с поручениями Президента Российской Федерации, Правительства Российской Федерации и на основании требования прокурора о проведении внеплановой проверки в рамках надзора за исполнением законов по поступившим в органы прокуратуры материалам и обращениям.</a:t>
            </a:r>
          </a:p>
          <a:p>
            <a:pPr algn="just"/>
            <a:endParaRPr lang="ru-RU" dirty="0"/>
          </a:p>
        </p:txBody>
      </p:sp>
      <p:pic>
        <p:nvPicPr>
          <p:cNvPr id="3" name="Picture 2" descr="C:\Users\Тимур\Desktop\logo (1).png"/>
          <p:cNvPicPr>
            <a:picLocks noChangeAspect="1" noChangeArrowheads="1"/>
          </p:cNvPicPr>
          <p:nvPr/>
        </p:nvPicPr>
        <p:blipFill>
          <a:blip r:embed="rId3" cstate="print"/>
          <a:srcRect/>
          <a:stretch>
            <a:fillRect/>
          </a:stretch>
        </p:blipFill>
        <p:spPr bwMode="auto">
          <a:xfrm>
            <a:off x="7715240" y="5848064"/>
            <a:ext cx="1428760" cy="1009936"/>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Содержимое 6"/>
          <p:cNvGraphicFramePr>
            <a:graphicFrameLocks noGrp="1"/>
          </p:cNvGraphicFramePr>
          <p:nvPr>
            <p:ph idx="1"/>
          </p:nvPr>
        </p:nvGraphicFramePr>
        <p:xfrm>
          <a:off x="457200" y="2132856"/>
          <a:ext cx="8229600" cy="387443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Схема 7"/>
          <p:cNvGraphicFramePr/>
          <p:nvPr/>
        </p:nvGraphicFramePr>
        <p:xfrm>
          <a:off x="457200" y="274638"/>
          <a:ext cx="8229600" cy="178621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4" name="Picture 2" descr="C:\Users\Тимур\Desktop\logo (1).png"/>
          <p:cNvPicPr>
            <a:picLocks noChangeAspect="1" noChangeArrowheads="1"/>
          </p:cNvPicPr>
          <p:nvPr/>
        </p:nvPicPr>
        <p:blipFill>
          <a:blip r:embed="rId12" cstate="print"/>
          <a:srcRect/>
          <a:stretch>
            <a:fillRect/>
          </a:stretch>
        </p:blipFill>
        <p:spPr bwMode="auto">
          <a:xfrm>
            <a:off x="8028384" y="6069414"/>
            <a:ext cx="1115616" cy="788586"/>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fontScale="92500" lnSpcReduction="10000"/>
          </a:bodyPr>
          <a:lstStyle/>
          <a:p>
            <a:pPr algn="just">
              <a:buNone/>
            </a:pPr>
            <a:r>
              <a:rPr lang="ru-RU" sz="2800" dirty="0" smtClean="0">
                <a:latin typeface="Times New Roman" panose="02020603050405020304" pitchFamily="18" charset="0"/>
                <a:cs typeface="Times New Roman" panose="02020603050405020304" pitchFamily="18" charset="0"/>
              </a:rPr>
              <a:t>   Согласно подпункту </a:t>
            </a:r>
            <a:r>
              <a:rPr lang="ru-RU" sz="2800" b="1" dirty="0" smtClean="0">
                <a:latin typeface="Times New Roman" panose="02020603050405020304" pitchFamily="18" charset="0"/>
                <a:cs typeface="Times New Roman" panose="02020603050405020304" pitchFamily="18" charset="0"/>
              </a:rPr>
              <a:t>3.2.</a:t>
            </a:r>
            <a:r>
              <a:rPr lang="ru-RU" sz="2800" dirty="0" smtClean="0">
                <a:latin typeface="Times New Roman" panose="02020603050405020304" pitchFamily="18" charset="0"/>
                <a:cs typeface="Times New Roman" panose="02020603050405020304" pitchFamily="18" charset="0"/>
              </a:rPr>
              <a:t> Положения о Министерстве образования и науки Чеченской Республики, утвержденному постановлением Правительства Чеченской Республики от </a:t>
            </a:r>
            <a:r>
              <a:rPr lang="ru-RU" sz="2800" b="1" dirty="0" smtClean="0">
                <a:latin typeface="Times New Roman" panose="02020603050405020304" pitchFamily="18" charset="0"/>
                <a:cs typeface="Times New Roman" panose="02020603050405020304" pitchFamily="18" charset="0"/>
              </a:rPr>
              <a:t>13.10.2015 № 187</a:t>
            </a:r>
            <a:r>
              <a:rPr lang="ru-RU" sz="2800" b="1" dirty="0" smtClean="0">
                <a:solidFill>
                  <a:srgbClr val="C00000"/>
                </a:solidFill>
                <a:latin typeface="Times New Roman" panose="02020603050405020304" pitchFamily="18" charset="0"/>
                <a:cs typeface="Times New Roman" panose="02020603050405020304" pitchFamily="18" charset="0"/>
              </a:rPr>
              <a:t>,</a:t>
            </a:r>
            <a:r>
              <a:rPr lang="ru-RU" sz="2800" dirty="0" smtClean="0">
                <a:latin typeface="Times New Roman" panose="02020603050405020304" pitchFamily="18" charset="0"/>
                <a:cs typeface="Times New Roman" panose="02020603050405020304" pitchFamily="18" charset="0"/>
              </a:rPr>
              <a:t> Министерство образования и науки Чеченской Республики является органом, осуществляющим </a:t>
            </a:r>
            <a:r>
              <a:rPr lang="ru-RU" sz="2800" b="1" dirty="0" smtClean="0">
                <a:solidFill>
                  <a:srgbClr val="C00000"/>
                </a:solidFill>
                <a:latin typeface="Times New Roman" panose="02020603050405020304" pitchFamily="18" charset="0"/>
                <a:cs typeface="Times New Roman" panose="02020603050405020304" pitchFamily="18" charset="0"/>
              </a:rPr>
              <a:t>государственный контроль (надзор) в сфере образования </a:t>
            </a:r>
            <a:r>
              <a:rPr lang="ru-RU" sz="2800" dirty="0" smtClean="0">
                <a:latin typeface="Times New Roman" panose="02020603050405020304" pitchFamily="18" charset="0"/>
                <a:cs typeface="Times New Roman" panose="02020603050405020304" pitchFamily="18" charset="0"/>
              </a:rPr>
              <a:t>в отношении организаций, осуществляющих образовательную деятельность на территории Чеченской Республики, а также муниципальных органов местного самоуправления, осуществляющих управление в сфере образования.</a:t>
            </a:r>
          </a:p>
          <a:p>
            <a:endParaRPr lang="ru-RU" dirty="0"/>
          </a:p>
        </p:txBody>
      </p:sp>
      <p:sp>
        <p:nvSpPr>
          <p:cNvPr id="3" name="Заголовок 2"/>
          <p:cNvSpPr>
            <a:spLocks noGrp="1"/>
          </p:cNvSpPr>
          <p:nvPr>
            <p:ph type="title"/>
          </p:nvPr>
        </p:nvSpPr>
        <p:spPr/>
        <p:txBody>
          <a:bodyPr>
            <a:normAutofit/>
          </a:bodyPr>
          <a:lstStyle/>
          <a:p>
            <a:pPr algn="ctr"/>
            <a:r>
              <a:rPr lang="ru-RU" sz="3200" dirty="0" smtClean="0">
                <a:solidFill>
                  <a:srgbClr val="003300"/>
                </a:solidFill>
                <a:latin typeface="Times New Roman" pitchFamily="18" charset="0"/>
                <a:cs typeface="Times New Roman" pitchFamily="18" charset="0"/>
              </a:rPr>
              <a:t>Полномочия Министерства образования и науки Чеченской Республики</a:t>
            </a:r>
            <a:endParaRPr lang="ru-RU" sz="3200" dirty="0">
              <a:latin typeface="Times New Roman" pitchFamily="18" charset="0"/>
              <a:cs typeface="Times New Roman"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fontScale="70000" lnSpcReduction="20000"/>
          </a:bodyPr>
          <a:lstStyle/>
          <a:p>
            <a:pPr algn="ctr"/>
            <a:r>
              <a:rPr lang="ru-RU" sz="3600" b="1" u="sng" dirty="0" smtClean="0">
                <a:latin typeface="Times New Roman" pitchFamily="18" charset="0"/>
                <a:cs typeface="Times New Roman" pitchFamily="18" charset="0"/>
              </a:rPr>
              <a:t>Раздел </a:t>
            </a:r>
            <a:r>
              <a:rPr lang="en-US" sz="3600" b="1" u="sng" dirty="0" smtClean="0">
                <a:latin typeface="Times New Roman" pitchFamily="18" charset="0"/>
                <a:cs typeface="Times New Roman" pitchFamily="18" charset="0"/>
              </a:rPr>
              <a:t>I</a:t>
            </a:r>
            <a:r>
              <a:rPr lang="ru-RU" sz="3600" b="1" u="sng" dirty="0" smtClean="0">
                <a:latin typeface="Times New Roman" pitchFamily="18" charset="0"/>
                <a:cs typeface="Times New Roman" pitchFamily="18" charset="0"/>
              </a:rPr>
              <a:t>. Федеральные законы</a:t>
            </a:r>
            <a:endParaRPr lang="ru-RU" sz="3600" dirty="0" smtClean="0">
              <a:latin typeface="Times New Roman" pitchFamily="18" charset="0"/>
              <a:cs typeface="Times New Roman" pitchFamily="18" charset="0"/>
            </a:endParaRPr>
          </a:p>
          <a:p>
            <a:endParaRPr lang="ru-RU" dirty="0" smtClean="0"/>
          </a:p>
          <a:p>
            <a:r>
              <a:rPr lang="ru-RU" sz="2600" dirty="0" smtClean="0">
                <a:latin typeface="Times New Roman" pitchFamily="18" charset="0"/>
                <a:cs typeface="Times New Roman" pitchFamily="18" charset="0"/>
                <a:hlinkClick r:id="rId2"/>
              </a:rPr>
              <a:t>Федеральный закон от 29.12.2012 № 273-ФЗ «Об образовании в Российской Федерации»</a:t>
            </a:r>
            <a:r>
              <a:rPr lang="ru-RU" sz="2600" dirty="0" smtClean="0">
                <a:latin typeface="Times New Roman" pitchFamily="18" charset="0"/>
                <a:cs typeface="Times New Roman" pitchFamily="18" charset="0"/>
              </a:rPr>
              <a:t> - части 5-7, 9, 10 статьей 13; части 2, 3, 5, 6 статьи 14; часть 3 статьи 25; части 4, 12 статьи 27; статьей 28, статьями 29, 30; части 3, 4 статьи 33; части 1, 3-6, 9, 10 статьи 34; статьей 35; статьи 37, 41; части 6, 7 статьи 47; части 1-3 статьи 48; часть 2 статьи 49; части 3-6, 12 статьи 51; части 2-4, 6, 8 статьи 54; части 2-10 статьи 55; части 3-6 статьи 56; статьей 58; части 3-11, 16 статьи 59; части 2-4, 12-14, 16 статьи 60; часть 5 статьи 61; часть 2 статьи 62; части 2-4 статьи 68; части 2-7 статьи 69; части 1-8 статьи 70; части 5,8 статьи 73; часть 3 статьи 74; части 3, 9, 10, 14-16 статьи 76; части 3-4 статьи 78; части 4, 10 статьи 108, статьи 110;</a:t>
            </a:r>
          </a:p>
          <a:p>
            <a:r>
              <a:rPr lang="ru-RU" sz="2600" dirty="0" smtClean="0">
                <a:latin typeface="Times New Roman" pitchFamily="18" charset="0"/>
                <a:cs typeface="Times New Roman" pitchFamily="18" charset="0"/>
                <a:hlinkClick r:id="rId3"/>
              </a:rPr>
              <a:t>Федеральный закон от 26.09.1997 № 125-ФЗ «О свободе совести и о религиозных объединениях»</a:t>
            </a:r>
            <a:r>
              <a:rPr lang="ru-RU" sz="2600" dirty="0" smtClean="0">
                <a:latin typeface="Times New Roman" pitchFamily="18" charset="0"/>
                <a:cs typeface="Times New Roman" pitchFamily="18" charset="0"/>
              </a:rPr>
              <a:t> - статья 19;</a:t>
            </a:r>
          </a:p>
          <a:p>
            <a:r>
              <a:rPr lang="ru-RU" sz="2600" dirty="0" smtClean="0">
                <a:latin typeface="Times New Roman" pitchFamily="18" charset="0"/>
                <a:cs typeface="Times New Roman" pitchFamily="18" charset="0"/>
                <a:hlinkClick r:id="rId4"/>
              </a:rPr>
              <a:t>Федеральный закон от 24.07.1998  № 124-ФЗ «Об основных гарантиях прав ребенка в Российской Федерации»</a:t>
            </a:r>
            <a:r>
              <a:rPr lang="ru-RU" sz="2600" dirty="0" smtClean="0">
                <a:latin typeface="Times New Roman" pitchFamily="18" charset="0"/>
                <a:cs typeface="Times New Roman" pitchFamily="18" charset="0"/>
              </a:rPr>
              <a:t> - статья 6,9.</a:t>
            </a:r>
          </a:p>
          <a:p>
            <a:endParaRPr lang="ru-RU" dirty="0"/>
          </a:p>
        </p:txBody>
      </p:sp>
      <p:sp>
        <p:nvSpPr>
          <p:cNvPr id="3" name="Заголовок 2"/>
          <p:cNvSpPr>
            <a:spLocks noGrp="1"/>
          </p:cNvSpPr>
          <p:nvPr>
            <p:ph type="title"/>
          </p:nvPr>
        </p:nvSpPr>
        <p:spPr/>
        <p:txBody>
          <a:bodyPr>
            <a:noAutofit/>
          </a:bodyPr>
          <a:lstStyle/>
          <a:p>
            <a:pPr algn="ctr"/>
            <a:r>
              <a:rPr lang="ru-RU" sz="2000" dirty="0" smtClean="0">
                <a:solidFill>
                  <a:srgbClr val="FF0000"/>
                </a:solidFill>
                <a:latin typeface="Times New Roman" pitchFamily="18" charset="0"/>
                <a:cs typeface="Times New Roman" pitchFamily="18" charset="0"/>
              </a:rPr>
              <a:t>Перечень актов, содержащих обязательные требования, соблюдение которых оценивается при проведении мероприятий по федеральному государственному надзору в сфере образования</a:t>
            </a:r>
            <a:endParaRPr lang="ru-RU" sz="2000" dirty="0"/>
          </a:p>
        </p:txBody>
      </p:sp>
      <p:pic>
        <p:nvPicPr>
          <p:cNvPr id="4" name="Picture 2" descr="C:\Users\Тимур\Desktop\logo (1).png"/>
          <p:cNvPicPr>
            <a:picLocks noChangeAspect="1" noChangeArrowheads="1"/>
          </p:cNvPicPr>
          <p:nvPr/>
        </p:nvPicPr>
        <p:blipFill>
          <a:blip r:embed="rId5" cstate="print"/>
          <a:srcRect/>
          <a:stretch>
            <a:fillRect/>
          </a:stretch>
        </p:blipFill>
        <p:spPr bwMode="auto">
          <a:xfrm>
            <a:off x="7715240" y="5848064"/>
            <a:ext cx="1428760" cy="1009936"/>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340768"/>
            <a:ext cx="8229600" cy="4666523"/>
          </a:xfrm>
        </p:spPr>
        <p:txBody>
          <a:bodyPr>
            <a:noAutofit/>
          </a:bodyPr>
          <a:lstStyle/>
          <a:p>
            <a:pPr algn="just"/>
            <a:r>
              <a:rPr lang="ru-RU" sz="1600" dirty="0" smtClean="0">
                <a:solidFill>
                  <a:srgbClr val="FF0000"/>
                </a:solidFill>
                <a:latin typeface="Times New Roman" pitchFamily="18" charset="0"/>
                <a:cs typeface="Times New Roman" pitchFamily="18" charset="0"/>
                <a:hlinkClick r:id="rId2"/>
              </a:rPr>
              <a:t>Постановление Правительства Российской Федерации от 15.08.2013 № 706</a:t>
            </a:r>
            <a:r>
              <a:rPr lang="ru-RU" sz="1600" dirty="0" smtClean="0">
                <a:solidFill>
                  <a:srgbClr val="FF0000"/>
                </a:solidFill>
                <a:latin typeface="Times New Roman" pitchFamily="18" charset="0"/>
                <a:cs typeface="Times New Roman" pitchFamily="18" charset="0"/>
              </a:rPr>
              <a:t> </a:t>
            </a:r>
            <a:r>
              <a:rPr lang="ru-RU" sz="1600" dirty="0" smtClean="0">
                <a:latin typeface="Times New Roman" pitchFamily="18" charset="0"/>
                <a:cs typeface="Times New Roman" pitchFamily="18" charset="0"/>
              </a:rPr>
              <a:t>«Правила оказания платных образовательных услуг» - пункты 3, 5-13, 15, 17-21;</a:t>
            </a:r>
          </a:p>
          <a:p>
            <a:pPr algn="just"/>
            <a:r>
              <a:rPr lang="ru-RU" sz="1600" dirty="0" smtClean="0">
                <a:latin typeface="Times New Roman" pitchFamily="18" charset="0"/>
                <a:cs typeface="Times New Roman" pitchFamily="18" charset="0"/>
                <a:hlinkClick r:id="rId3"/>
              </a:rPr>
              <a:t>Постановление Правительства Российской Федерации от 10.07.2013 г. № 583</a:t>
            </a:r>
            <a:endParaRPr lang="ru-RU" sz="1600" dirty="0" smtClean="0">
              <a:latin typeface="Times New Roman" pitchFamily="18" charset="0"/>
              <a:cs typeface="Times New Roman" pitchFamily="18" charset="0"/>
            </a:endParaRPr>
          </a:p>
          <a:p>
            <a:pPr algn="just"/>
            <a:r>
              <a:rPr lang="ru-RU" sz="1600" dirty="0" smtClean="0">
                <a:latin typeface="Times New Roman" pitchFamily="18" charset="0"/>
                <a:cs typeface="Times New Roman" pitchFamily="18" charset="0"/>
              </a:rPr>
              <a:t>«Правила отнесения информации к общедоступной информации, размещаемой государственными органами и органами местного самоуправления в информационно-телекоммуникационной сети «Интернет» в форме открытых данных»;</a:t>
            </a:r>
          </a:p>
          <a:p>
            <a:pPr algn="just"/>
            <a:r>
              <a:rPr lang="ru-RU" sz="1600" dirty="0" smtClean="0">
                <a:solidFill>
                  <a:srgbClr val="FF0000"/>
                </a:solidFill>
                <a:latin typeface="Times New Roman" pitchFamily="18" charset="0"/>
                <a:cs typeface="Times New Roman" pitchFamily="18" charset="0"/>
              </a:rPr>
              <a:t> </a:t>
            </a:r>
            <a:r>
              <a:rPr lang="ru-RU" sz="1600" dirty="0" smtClean="0">
                <a:solidFill>
                  <a:srgbClr val="FF0000"/>
                </a:solidFill>
                <a:latin typeface="Times New Roman" pitchFamily="18" charset="0"/>
                <a:cs typeface="Times New Roman" pitchFamily="18" charset="0"/>
                <a:hlinkClick r:id="rId4"/>
              </a:rPr>
              <a:t>Постановление Правительства Российской Федерации от 10.07.2013 № 582</a:t>
            </a:r>
            <a:endParaRPr lang="ru-RU" sz="1600" dirty="0" smtClean="0">
              <a:solidFill>
                <a:srgbClr val="FF0000"/>
              </a:solidFill>
              <a:latin typeface="Times New Roman" pitchFamily="18" charset="0"/>
              <a:cs typeface="Times New Roman" pitchFamily="18" charset="0"/>
            </a:endParaRPr>
          </a:p>
          <a:p>
            <a:pPr algn="just"/>
            <a:r>
              <a:rPr lang="ru-RU" sz="1600" dirty="0" smtClean="0">
                <a:latin typeface="Times New Roman" pitchFamily="18" charset="0"/>
                <a:cs typeface="Times New Roman" pitchFamily="18" charset="0"/>
              </a:rPr>
              <a:t>«Правила размещения на официальном сайте образовательной организации в информационно-телекоммуникационной сети «Интернет» и обновления информации об образовательной организации» - пункты 3, 5-11;</a:t>
            </a:r>
          </a:p>
          <a:p>
            <a:pPr algn="just"/>
            <a:r>
              <a:rPr lang="ru-RU" sz="1600" u="sng" dirty="0" smtClean="0">
                <a:solidFill>
                  <a:srgbClr val="FF0000"/>
                </a:solidFill>
                <a:latin typeface="Times New Roman" pitchFamily="18" charset="0"/>
                <a:cs typeface="Times New Roman" pitchFamily="18" charset="0"/>
              </a:rPr>
              <a:t>Постановление Правительства РФ от 26 августа 2013 г. N 729</a:t>
            </a:r>
          </a:p>
          <a:p>
            <a:pPr algn="just"/>
            <a:r>
              <a:rPr lang="ru-RU" sz="1600" dirty="0" smtClean="0">
                <a:latin typeface="Times New Roman" pitchFamily="18" charset="0"/>
                <a:cs typeface="Times New Roman" pitchFamily="18" charset="0"/>
              </a:rPr>
              <a:t>«О федеральной информационной системе "Федеральный реестр сведений о документах об образовании и (или) о квалификации, документах об обучении». </a:t>
            </a:r>
          </a:p>
          <a:p>
            <a:pPr algn="just"/>
            <a:endParaRPr lang="ru-RU" sz="1600" dirty="0">
              <a:latin typeface="Times New Roman" pitchFamily="18" charset="0"/>
              <a:cs typeface="Times New Roman" pitchFamily="18" charset="0"/>
            </a:endParaRPr>
          </a:p>
        </p:txBody>
      </p:sp>
      <p:sp>
        <p:nvSpPr>
          <p:cNvPr id="3" name="Заголовок 2"/>
          <p:cNvSpPr>
            <a:spLocks noGrp="1"/>
          </p:cNvSpPr>
          <p:nvPr>
            <p:ph type="title"/>
          </p:nvPr>
        </p:nvSpPr>
        <p:spPr>
          <a:xfrm>
            <a:off x="457200" y="274638"/>
            <a:ext cx="8229600" cy="778098"/>
          </a:xfrm>
        </p:spPr>
        <p:txBody>
          <a:bodyPr>
            <a:normAutofit fontScale="90000"/>
          </a:bodyPr>
          <a:lstStyle/>
          <a:p>
            <a:pPr algn="ctr" fontAlgn="t"/>
            <a:r>
              <a:rPr lang="ru-RU" sz="2000" u="sng" dirty="0" smtClean="0"/>
              <a:t/>
            </a:r>
            <a:br>
              <a:rPr lang="ru-RU" sz="2000" u="sng" dirty="0" smtClean="0"/>
            </a:br>
            <a:r>
              <a:rPr lang="ru-RU" sz="2000" u="sng" dirty="0" smtClean="0"/>
              <a:t/>
            </a:r>
            <a:br>
              <a:rPr lang="ru-RU" sz="2000" u="sng" dirty="0" smtClean="0"/>
            </a:br>
            <a:r>
              <a:rPr lang="ru-RU" sz="2200" u="sng" dirty="0" smtClean="0">
                <a:latin typeface="Times New Roman" pitchFamily="18" charset="0"/>
                <a:cs typeface="Times New Roman" pitchFamily="18" charset="0"/>
              </a:rPr>
              <a:t>Раздел </a:t>
            </a:r>
            <a:r>
              <a:rPr lang="en-US" sz="2200" u="sng" dirty="0" smtClean="0">
                <a:latin typeface="Times New Roman" pitchFamily="18" charset="0"/>
                <a:cs typeface="Times New Roman" pitchFamily="18" charset="0"/>
              </a:rPr>
              <a:t>II</a:t>
            </a:r>
            <a:r>
              <a:rPr lang="ru-RU" sz="2200" u="sng" dirty="0" smtClean="0">
                <a:latin typeface="Times New Roman" pitchFamily="18" charset="0"/>
                <a:cs typeface="Times New Roman" pitchFamily="18" charset="0"/>
              </a:rPr>
              <a:t>. Указы Президента Российской Федерации, постановления </a:t>
            </a:r>
            <a:r>
              <a:rPr lang="ru-RU" sz="2200" dirty="0" smtClean="0">
                <a:latin typeface="Times New Roman" pitchFamily="18" charset="0"/>
                <a:cs typeface="Times New Roman" pitchFamily="18" charset="0"/>
              </a:rPr>
              <a:t/>
            </a:r>
            <a:br>
              <a:rPr lang="ru-RU" sz="2200" dirty="0" smtClean="0">
                <a:latin typeface="Times New Roman" pitchFamily="18" charset="0"/>
                <a:cs typeface="Times New Roman" pitchFamily="18" charset="0"/>
              </a:rPr>
            </a:br>
            <a:r>
              <a:rPr lang="ru-RU" sz="2200" u="sng" dirty="0" smtClean="0">
                <a:latin typeface="Times New Roman" pitchFamily="18" charset="0"/>
                <a:cs typeface="Times New Roman" pitchFamily="18" charset="0"/>
              </a:rPr>
              <a:t>и распоряжения Правительства Российской Федерации</a:t>
            </a:r>
            <a:r>
              <a:rPr lang="ru-RU" dirty="0" smtClean="0"/>
              <a:t/>
            </a:r>
            <a:br>
              <a:rPr lang="ru-RU" dirty="0" smtClean="0"/>
            </a:br>
            <a:endParaRPr lang="ru-RU" dirty="0"/>
          </a:p>
        </p:txBody>
      </p:sp>
      <p:pic>
        <p:nvPicPr>
          <p:cNvPr id="4" name="Picture 2" descr="C:\Users\Тимур\Desktop\logo (1).png"/>
          <p:cNvPicPr>
            <a:picLocks noChangeAspect="1" noChangeArrowheads="1"/>
          </p:cNvPicPr>
          <p:nvPr/>
        </p:nvPicPr>
        <p:blipFill>
          <a:blip r:embed="rId5" cstate="print"/>
          <a:srcRect/>
          <a:stretch>
            <a:fillRect/>
          </a:stretch>
        </p:blipFill>
        <p:spPr bwMode="auto">
          <a:xfrm>
            <a:off x="7715240" y="5848064"/>
            <a:ext cx="1428760" cy="1009936"/>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lnSpcReduction="10000"/>
          </a:bodyPr>
          <a:lstStyle/>
          <a:p>
            <a:pPr algn="just"/>
            <a:r>
              <a:rPr lang="ru-RU" sz="1600" dirty="0" smtClean="0">
                <a:latin typeface="Times New Roman" pitchFamily="18" charset="0"/>
                <a:cs typeface="Times New Roman" pitchFamily="18" charset="0"/>
                <a:hlinkClick r:id="rId2"/>
              </a:rPr>
              <a:t>Приказ Минобрнауки России от 09.01.2014 № 2 </a:t>
            </a:r>
            <a:r>
              <a:rPr lang="ru-RU" sz="1600" dirty="0" smtClean="0">
                <a:latin typeface="Times New Roman" pitchFamily="18" charset="0"/>
                <a:cs typeface="Times New Roman" pitchFamily="18" charset="0"/>
              </a:rPr>
              <a:t>«Об утверждении Порядка применения организациями, осуществляющими образовательную деятельность, электронного обучения, дистанционных образовательных технологий при реализации образовательных программ» - пункты 2, 3, 4, 5, 6;</a:t>
            </a:r>
          </a:p>
          <a:p>
            <a:pPr algn="just"/>
            <a:r>
              <a:rPr lang="ru-RU" sz="1600" dirty="0" smtClean="0">
                <a:latin typeface="Times New Roman" pitchFamily="18" charset="0"/>
                <a:cs typeface="Times New Roman" pitchFamily="18" charset="0"/>
              </a:rPr>
              <a:t> </a:t>
            </a:r>
            <a:r>
              <a:rPr lang="ru-RU" sz="1600" dirty="0" smtClean="0">
                <a:latin typeface="Times New Roman" pitchFamily="18" charset="0"/>
                <a:cs typeface="Times New Roman" pitchFamily="18" charset="0"/>
                <a:hlinkClick r:id="rId3"/>
              </a:rPr>
              <a:t>Приказ Минобрнауки России от 07.04.2014 № 276 </a:t>
            </a:r>
            <a:r>
              <a:rPr lang="ru-RU" sz="1600" dirty="0" smtClean="0">
                <a:latin typeface="Times New Roman" pitchFamily="18" charset="0"/>
                <a:cs typeface="Times New Roman" pitchFamily="18" charset="0"/>
              </a:rPr>
              <a:t>«Об утверждении Порядка проведения аттестации педагогических работников организаций, осуществляющих образовательную деятельность» - пункты 5-13, 19-20;</a:t>
            </a:r>
          </a:p>
          <a:p>
            <a:pPr algn="just"/>
            <a:r>
              <a:rPr lang="ru-RU" sz="1600" dirty="0" smtClean="0">
                <a:latin typeface="Times New Roman" pitchFamily="18" charset="0"/>
                <a:cs typeface="Times New Roman" pitchFamily="18" charset="0"/>
                <a:hlinkClick r:id="rId4"/>
              </a:rPr>
              <a:t> Приказ Минобрнауки России от 25.12.2013 № 1394</a:t>
            </a:r>
            <a:endParaRPr lang="ru-RU" sz="1600" dirty="0" smtClean="0">
              <a:latin typeface="Times New Roman" pitchFamily="18" charset="0"/>
              <a:cs typeface="Times New Roman" pitchFamily="18" charset="0"/>
            </a:endParaRPr>
          </a:p>
          <a:p>
            <a:pPr algn="just"/>
            <a:r>
              <a:rPr lang="ru-RU" sz="1600" dirty="0" smtClean="0">
                <a:latin typeface="Times New Roman" pitchFamily="18" charset="0"/>
                <a:cs typeface="Times New Roman" pitchFamily="18" charset="0"/>
              </a:rPr>
              <a:t>«Об утверждении Порядка проведения государственной итоговой аттестации по образовательным программам основного общего образования» - пункты 2-11, 15;</a:t>
            </a:r>
          </a:p>
          <a:p>
            <a:pPr algn="just"/>
            <a:r>
              <a:rPr lang="ru-RU" sz="1600" dirty="0" smtClean="0">
                <a:latin typeface="Times New Roman" pitchFamily="18" charset="0"/>
                <a:cs typeface="Times New Roman" pitchFamily="18" charset="0"/>
                <a:hlinkClick r:id="rId5"/>
              </a:rPr>
              <a:t>Приказ Минобрнауки России от 26.12.2013 № 1400 </a:t>
            </a:r>
            <a:r>
              <a:rPr lang="ru-RU" sz="1600" dirty="0" smtClean="0">
                <a:latin typeface="Times New Roman" pitchFamily="18" charset="0"/>
                <a:cs typeface="Times New Roman" pitchFamily="18" charset="0"/>
              </a:rPr>
              <a:t>«Об утверждении Порядка проведения государственной итоговой аттестации по образовательным программам среднего общего образования» - пункты 2-12, 16;</a:t>
            </a:r>
          </a:p>
          <a:p>
            <a:pPr algn="just"/>
            <a:r>
              <a:rPr lang="ru-RU" sz="1600" dirty="0" smtClean="0">
                <a:latin typeface="Times New Roman" pitchFamily="18" charset="0"/>
                <a:cs typeface="Times New Roman" pitchFamily="18" charset="0"/>
                <a:hlinkClick r:id="rId6"/>
              </a:rPr>
              <a:t>Приказ </a:t>
            </a:r>
            <a:r>
              <a:rPr lang="ru-RU" sz="1600" dirty="0" err="1" smtClean="0">
                <a:latin typeface="Times New Roman" pitchFamily="18" charset="0"/>
                <a:cs typeface="Times New Roman" pitchFamily="18" charset="0"/>
                <a:hlinkClick r:id="rId6"/>
              </a:rPr>
              <a:t>Минздравсоцразвития</a:t>
            </a:r>
            <a:r>
              <a:rPr lang="ru-RU" sz="1600" dirty="0" smtClean="0">
                <a:latin typeface="Times New Roman" pitchFamily="18" charset="0"/>
                <a:cs typeface="Times New Roman" pitchFamily="18" charset="0"/>
                <a:hlinkClick r:id="rId6"/>
              </a:rPr>
              <a:t> России от 26.08.2010 г. № 761н</a:t>
            </a:r>
            <a:endParaRPr lang="ru-RU" sz="1600" dirty="0" smtClean="0">
              <a:latin typeface="Times New Roman" pitchFamily="18" charset="0"/>
              <a:cs typeface="Times New Roman" pitchFamily="18" charset="0"/>
            </a:endParaRPr>
          </a:p>
          <a:p>
            <a:pPr algn="just"/>
            <a:r>
              <a:rPr lang="ru-RU" sz="1600" dirty="0" smtClean="0">
                <a:latin typeface="Times New Roman" pitchFamily="18" charset="0"/>
                <a:cs typeface="Times New Roman" pitchFamily="18" charset="0"/>
              </a:rPr>
              <a:t>«Об утверждении «Единого квалификационного справочника должностей руководителей, специалистов и служащих, раздел «Квалификационные характеристики должностей работников образования»;</a:t>
            </a:r>
          </a:p>
          <a:p>
            <a:pPr algn="just"/>
            <a:endParaRPr lang="ru-RU" sz="1600" dirty="0">
              <a:latin typeface="Times New Roman" pitchFamily="18" charset="0"/>
              <a:cs typeface="Times New Roman" pitchFamily="18" charset="0"/>
            </a:endParaRPr>
          </a:p>
        </p:txBody>
      </p:sp>
      <p:sp>
        <p:nvSpPr>
          <p:cNvPr id="3" name="Заголовок 2"/>
          <p:cNvSpPr>
            <a:spLocks noGrp="1"/>
          </p:cNvSpPr>
          <p:nvPr>
            <p:ph type="title"/>
          </p:nvPr>
        </p:nvSpPr>
        <p:spPr>
          <a:xfrm>
            <a:off x="457200" y="274638"/>
            <a:ext cx="8229600" cy="922114"/>
          </a:xfrm>
        </p:spPr>
        <p:txBody>
          <a:bodyPr>
            <a:normAutofit fontScale="90000"/>
          </a:bodyPr>
          <a:lstStyle/>
          <a:p>
            <a:pPr algn="ctr"/>
            <a:r>
              <a:rPr lang="ru-RU" sz="2200" dirty="0" smtClean="0"/>
              <a:t/>
            </a:r>
            <a:br>
              <a:rPr lang="ru-RU" sz="2200" dirty="0" smtClean="0"/>
            </a:br>
            <a:r>
              <a:rPr lang="ru-RU" sz="2200" dirty="0" smtClean="0"/>
              <a:t/>
            </a:r>
            <a:br>
              <a:rPr lang="ru-RU" sz="2200" dirty="0" smtClean="0"/>
            </a:br>
            <a:r>
              <a:rPr lang="ru-RU" sz="2200" dirty="0" smtClean="0"/>
              <a:t> </a:t>
            </a:r>
            <a:r>
              <a:rPr lang="ru-RU" sz="2200" dirty="0" smtClean="0">
                <a:latin typeface="Times New Roman" pitchFamily="18" charset="0"/>
                <a:cs typeface="Times New Roman" pitchFamily="18" charset="0"/>
              </a:rPr>
              <a:t>Раздел </a:t>
            </a:r>
            <a:r>
              <a:rPr lang="en-US" sz="2200" dirty="0" smtClean="0">
                <a:latin typeface="Times New Roman" pitchFamily="18" charset="0"/>
                <a:cs typeface="Times New Roman" pitchFamily="18" charset="0"/>
              </a:rPr>
              <a:t>III</a:t>
            </a:r>
            <a:r>
              <a:rPr lang="ru-RU" sz="2200" dirty="0" smtClean="0">
                <a:latin typeface="Times New Roman" pitchFamily="18" charset="0"/>
                <a:cs typeface="Times New Roman" pitchFamily="18" charset="0"/>
              </a:rPr>
              <a:t>. Нормативные правовые акты федеральных органов исполнительной власти и нормативные документы федеральных органов исполнительной власти</a:t>
            </a:r>
            <a:r>
              <a:rPr lang="ru-RU" dirty="0" smtClean="0"/>
              <a:t/>
            </a:r>
            <a:br>
              <a:rPr lang="ru-RU" dirty="0" smtClean="0"/>
            </a:br>
            <a:endParaRPr lang="ru-RU" dirty="0"/>
          </a:p>
        </p:txBody>
      </p:sp>
      <p:pic>
        <p:nvPicPr>
          <p:cNvPr id="4" name="Picture 2" descr="C:\Users\Тимур\Desktop\logo (1).png"/>
          <p:cNvPicPr>
            <a:picLocks noChangeAspect="1" noChangeArrowheads="1"/>
          </p:cNvPicPr>
          <p:nvPr/>
        </p:nvPicPr>
        <p:blipFill>
          <a:blip r:embed="rId7" cstate="print"/>
          <a:srcRect/>
          <a:stretch>
            <a:fillRect/>
          </a:stretch>
        </p:blipFill>
        <p:spPr bwMode="auto">
          <a:xfrm>
            <a:off x="7715240" y="5848064"/>
            <a:ext cx="1428760" cy="1009936"/>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124744"/>
            <a:ext cx="8229600" cy="4882547"/>
          </a:xfrm>
        </p:spPr>
        <p:txBody>
          <a:bodyPr>
            <a:normAutofit fontScale="70000" lnSpcReduction="20000"/>
          </a:bodyPr>
          <a:lstStyle/>
          <a:p>
            <a:pPr algn="just"/>
            <a:r>
              <a:rPr lang="ru-RU" sz="2800" dirty="0" smtClean="0">
                <a:latin typeface="Times New Roman" pitchFamily="18" charset="0"/>
                <a:cs typeface="Times New Roman" pitchFamily="18" charset="0"/>
                <a:hlinkClick r:id="rId2"/>
              </a:rPr>
              <a:t>Приказ Минобрнауки России от 22.01.2014 № 32</a:t>
            </a:r>
            <a:r>
              <a:rPr lang="ru-RU" sz="2800" dirty="0" smtClean="0">
                <a:latin typeface="Times New Roman" pitchFamily="18" charset="0"/>
                <a:cs typeface="Times New Roman" pitchFamily="18" charset="0"/>
              </a:rPr>
              <a:t> «Об утверждении Порядка приема граждан на обучение по образовательным программам начального общего, основного общего и среднего общего образования» - </a:t>
            </a:r>
            <a:r>
              <a:rPr lang="ru-RU" sz="2400" dirty="0" smtClean="0">
                <a:latin typeface="Times New Roman" pitchFamily="18" charset="0"/>
                <a:cs typeface="Times New Roman" pitchFamily="18" charset="0"/>
              </a:rPr>
              <a:t>пункты 4 -20;</a:t>
            </a:r>
            <a:endParaRPr lang="ru-RU" dirty="0" smtClean="0">
              <a:latin typeface="Times New Roman" pitchFamily="18" charset="0"/>
              <a:cs typeface="Times New Roman" pitchFamily="18" charset="0"/>
            </a:endParaRPr>
          </a:p>
          <a:p>
            <a:pPr algn="just">
              <a:buNone/>
            </a:pPr>
            <a:endParaRPr lang="ru-RU" dirty="0" smtClean="0">
              <a:latin typeface="Times New Roman" pitchFamily="18" charset="0"/>
              <a:cs typeface="Times New Roman" pitchFamily="18" charset="0"/>
            </a:endParaRPr>
          </a:p>
          <a:p>
            <a:pPr algn="just"/>
            <a:r>
              <a:rPr lang="ru-RU" dirty="0" smtClean="0">
                <a:latin typeface="Times New Roman" pitchFamily="18" charset="0"/>
                <a:cs typeface="Times New Roman" pitchFamily="18" charset="0"/>
                <a:hlinkClick r:id="rId3"/>
              </a:rPr>
              <a:t>Приказ Минобрнауки России от 30.08.2013 № 1015 </a:t>
            </a:r>
            <a:r>
              <a:rPr lang="ru-RU" dirty="0" smtClean="0">
                <a:latin typeface="Times New Roman" pitchFamily="18" charset="0"/>
                <a:cs typeface="Times New Roman" pitchFamily="18" charset="0"/>
              </a:rPr>
              <a:t>«Об утверждении Порядка организации и осуществления образовательной деятельности по основным общеобразовательным программам - образовательным программам начального общего, основного общего и среднего общего образования» - пункты 3, 5, 10, 12, 14, 16-32;</a:t>
            </a:r>
          </a:p>
          <a:p>
            <a:pPr algn="just"/>
            <a:endParaRPr lang="ru-RU" dirty="0" smtClean="0">
              <a:latin typeface="Times New Roman" pitchFamily="18" charset="0"/>
              <a:cs typeface="Times New Roman" pitchFamily="18" charset="0"/>
            </a:endParaRPr>
          </a:p>
          <a:p>
            <a:pPr algn="just"/>
            <a:r>
              <a:rPr lang="ru-RU" dirty="0" smtClean="0">
                <a:latin typeface="Times New Roman" pitchFamily="18" charset="0"/>
                <a:cs typeface="Times New Roman" pitchFamily="18" charset="0"/>
                <a:hlinkClick r:id="rId4"/>
              </a:rPr>
              <a:t> Приказ Минобрнауки России от 31.03.2014 № 253</a:t>
            </a:r>
            <a:endParaRPr lang="ru-RU" dirty="0" smtClean="0">
              <a:latin typeface="Times New Roman" pitchFamily="18" charset="0"/>
              <a:cs typeface="Times New Roman" pitchFamily="18" charset="0"/>
            </a:endParaRPr>
          </a:p>
          <a:p>
            <a:pPr algn="just"/>
            <a:r>
              <a:rPr lang="ru-RU" dirty="0" smtClean="0">
                <a:latin typeface="Times New Roman" pitchFamily="18" charset="0"/>
                <a:cs typeface="Times New Roman" pitchFamily="18" charset="0"/>
              </a:rPr>
              <a:t>«Об утверждении федерального перечня учебников, рекомендуемых к использованию при реализации имеющих государственную аккредитацию образовательных программ начального общего, основного общего, среднего общего образования»; </a:t>
            </a:r>
          </a:p>
          <a:p>
            <a:pPr algn="just"/>
            <a:endParaRPr lang="ru-RU" dirty="0">
              <a:latin typeface="Times New Roman" pitchFamily="18" charset="0"/>
              <a:cs typeface="Times New Roman" pitchFamily="18" charset="0"/>
            </a:endParaRPr>
          </a:p>
        </p:txBody>
      </p:sp>
      <p:sp>
        <p:nvSpPr>
          <p:cNvPr id="3" name="Заголовок 2"/>
          <p:cNvSpPr>
            <a:spLocks noGrp="1"/>
          </p:cNvSpPr>
          <p:nvPr>
            <p:ph type="title"/>
          </p:nvPr>
        </p:nvSpPr>
        <p:spPr>
          <a:xfrm>
            <a:off x="827584" y="274638"/>
            <a:ext cx="7859216" cy="850106"/>
          </a:xfrm>
        </p:spPr>
        <p:txBody>
          <a:bodyPr>
            <a:normAutofit fontScale="90000"/>
          </a:bodyPr>
          <a:lstStyle/>
          <a:p>
            <a:pPr algn="ctr"/>
            <a:r>
              <a:rPr lang="ru-RU" sz="1400" dirty="0" smtClean="0">
                <a:latin typeface="Times New Roman" pitchFamily="18" charset="0"/>
                <a:cs typeface="Times New Roman" pitchFamily="18" charset="0"/>
                <a:hlinkClick r:id="rId2"/>
              </a:rPr>
              <a:t/>
            </a:r>
            <a:br>
              <a:rPr lang="ru-RU" sz="1400" dirty="0" smtClean="0">
                <a:latin typeface="Times New Roman" pitchFamily="18" charset="0"/>
                <a:cs typeface="Times New Roman" pitchFamily="18" charset="0"/>
                <a:hlinkClick r:id="rId2"/>
              </a:rPr>
            </a:br>
            <a:r>
              <a:rPr lang="ru-RU" sz="1400" dirty="0" smtClean="0">
                <a:latin typeface="Times New Roman" pitchFamily="18" charset="0"/>
                <a:cs typeface="Times New Roman" pitchFamily="18" charset="0"/>
                <a:hlinkClick r:id="rId2"/>
              </a:rPr>
              <a:t/>
            </a:r>
            <a:br>
              <a:rPr lang="ru-RU" sz="1400" dirty="0" smtClean="0">
                <a:latin typeface="Times New Roman" pitchFamily="18" charset="0"/>
                <a:cs typeface="Times New Roman" pitchFamily="18" charset="0"/>
                <a:hlinkClick r:id="rId2"/>
              </a:rPr>
            </a:br>
            <a:r>
              <a:rPr lang="ru-RU" sz="1200" u="sng" dirty="0" smtClean="0"/>
              <a:t> </a:t>
            </a:r>
            <a:r>
              <a:rPr lang="ru-RU" sz="2200" dirty="0" smtClean="0">
                <a:latin typeface="Times New Roman" pitchFamily="18" charset="0"/>
                <a:cs typeface="Times New Roman" pitchFamily="18" charset="0"/>
              </a:rPr>
              <a:t>Раздел </a:t>
            </a:r>
            <a:r>
              <a:rPr lang="en-US" sz="2200" dirty="0" smtClean="0">
                <a:latin typeface="Times New Roman" pitchFamily="18" charset="0"/>
                <a:cs typeface="Times New Roman" pitchFamily="18" charset="0"/>
              </a:rPr>
              <a:t>III</a:t>
            </a:r>
            <a:r>
              <a:rPr lang="ru-RU" sz="2200" dirty="0" smtClean="0">
                <a:latin typeface="Times New Roman" pitchFamily="18" charset="0"/>
                <a:cs typeface="Times New Roman" pitchFamily="18" charset="0"/>
              </a:rPr>
              <a:t>. Нормативные правовые акты федеральных органов исполнительной власти и нормативные документы федеральных органов исполнительной власти </a:t>
            </a:r>
            <a:r>
              <a:rPr lang="ru-RU" sz="1200" dirty="0" smtClean="0"/>
              <a:t/>
            </a:r>
            <a:br>
              <a:rPr lang="ru-RU" sz="1200" dirty="0" smtClean="0"/>
            </a:br>
            <a:r>
              <a:rPr lang="ru-RU" sz="1400" dirty="0" smtClean="0"/>
              <a:t/>
            </a:r>
            <a:br>
              <a:rPr lang="ru-RU" sz="1400" dirty="0" smtClean="0"/>
            </a:br>
            <a:endParaRPr lang="ru-RU" sz="1400" dirty="0">
              <a:latin typeface="Times New Roman" pitchFamily="18" charset="0"/>
              <a:cs typeface="Times New Roman" pitchFamily="18" charset="0"/>
            </a:endParaRPr>
          </a:p>
        </p:txBody>
      </p:sp>
      <p:pic>
        <p:nvPicPr>
          <p:cNvPr id="4" name="Picture 2" descr="C:\Users\Тимур\Desktop\logo (1).png"/>
          <p:cNvPicPr>
            <a:picLocks noChangeAspect="1" noChangeArrowheads="1"/>
          </p:cNvPicPr>
          <p:nvPr/>
        </p:nvPicPr>
        <p:blipFill>
          <a:blip r:embed="rId5" cstate="print"/>
          <a:srcRect/>
          <a:stretch>
            <a:fillRect/>
          </a:stretch>
        </p:blipFill>
        <p:spPr bwMode="auto">
          <a:xfrm>
            <a:off x="7715240" y="5848064"/>
            <a:ext cx="1428760" cy="1009936"/>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a:bodyPr>
          <a:lstStyle/>
          <a:p>
            <a:pPr algn="just"/>
            <a:r>
              <a:rPr lang="ru-RU" sz="1600" u="sng" dirty="0" smtClean="0">
                <a:solidFill>
                  <a:schemeClr val="accent3">
                    <a:lumMod val="60000"/>
                    <a:lumOff val="40000"/>
                  </a:schemeClr>
                </a:solidFill>
                <a:latin typeface="Times New Roman" pitchFamily="18" charset="0"/>
                <a:cs typeface="Times New Roman" pitchFamily="18" charset="0"/>
              </a:rPr>
              <a:t>Приказ Минобрнауки России от 14.02.2014 № 115</a:t>
            </a:r>
          </a:p>
          <a:p>
            <a:pPr algn="just"/>
            <a:r>
              <a:rPr lang="ru-RU" sz="1600" dirty="0" smtClean="0">
                <a:latin typeface="Times New Roman" pitchFamily="18" charset="0"/>
                <a:cs typeface="Times New Roman" pitchFamily="18" charset="0"/>
              </a:rPr>
              <a:t>«Об утверждении Порядка заполнения, учета и выдачи аттестатов об основном общем и среднем общем образовании и их дубликатов» -пункты 2, 15-27, 29, 31, 32, 36;</a:t>
            </a:r>
          </a:p>
          <a:p>
            <a:pPr algn="just"/>
            <a:endParaRPr lang="ru-RU" sz="1600" dirty="0" smtClean="0">
              <a:latin typeface="Times New Roman" pitchFamily="18" charset="0"/>
              <a:cs typeface="Times New Roman" pitchFamily="18" charset="0"/>
              <a:hlinkClick r:id="rId2"/>
            </a:endParaRPr>
          </a:p>
          <a:p>
            <a:pPr algn="just"/>
            <a:r>
              <a:rPr lang="ru-RU" sz="1600" dirty="0" smtClean="0">
                <a:latin typeface="Times New Roman" pitchFamily="18" charset="0"/>
                <a:cs typeface="Times New Roman" pitchFamily="18" charset="0"/>
                <a:hlinkClick r:id="rId2"/>
              </a:rPr>
              <a:t>Приказ Рособрнадзора от 29.05.2014 № 785</a:t>
            </a:r>
            <a:endParaRPr lang="ru-RU" sz="1600" dirty="0" smtClean="0">
              <a:latin typeface="Times New Roman" pitchFamily="18" charset="0"/>
              <a:cs typeface="Times New Roman" pitchFamily="18" charset="0"/>
            </a:endParaRPr>
          </a:p>
          <a:p>
            <a:pPr algn="just"/>
            <a:r>
              <a:rPr lang="ru-RU" sz="1600" dirty="0" smtClean="0">
                <a:latin typeface="Times New Roman" pitchFamily="18" charset="0"/>
                <a:cs typeface="Times New Roman" pitchFamily="18" charset="0"/>
              </a:rPr>
              <a:t>«Об утверждении требований к структуре официального сайта образовательной организации в информационно-телекоммуникационной сети «Интернет» и формату представления на нем информации» - пункты 2-7;</a:t>
            </a:r>
          </a:p>
          <a:p>
            <a:pPr algn="just">
              <a:buNone/>
            </a:pPr>
            <a:r>
              <a:rPr lang="ru-RU" sz="1600" dirty="0" smtClean="0">
                <a:hlinkClick r:id="rId3"/>
              </a:rPr>
              <a:t> </a:t>
            </a:r>
          </a:p>
          <a:p>
            <a:pPr algn="just"/>
            <a:r>
              <a:rPr lang="ru-RU" sz="1600" dirty="0" smtClean="0">
                <a:latin typeface="Times New Roman" pitchFamily="18" charset="0"/>
                <a:cs typeface="Times New Roman" pitchFamily="18" charset="0"/>
                <a:hlinkClick r:id="rId4"/>
              </a:rPr>
              <a:t>Приказ Минобрнауки России от 12.03.2014 № 177</a:t>
            </a:r>
            <a:endParaRPr lang="ru-RU" sz="1600" dirty="0" smtClean="0">
              <a:latin typeface="Times New Roman" pitchFamily="18" charset="0"/>
              <a:cs typeface="Times New Roman" pitchFamily="18" charset="0"/>
            </a:endParaRPr>
          </a:p>
          <a:p>
            <a:pPr algn="just"/>
            <a:r>
              <a:rPr lang="ru-RU" sz="1600" dirty="0" smtClean="0">
                <a:latin typeface="Times New Roman" pitchFamily="18" charset="0"/>
                <a:cs typeface="Times New Roman" pitchFamily="18" charset="0"/>
              </a:rPr>
              <a:t>«Об утверждении Порядка и условий осуществления перевода обучающихся из одной организации, осуществляющей образовательную деятельность по образовательным программам начального общего, основного общего и среднего общего образования, в другие организации, осуществляющие образовательную деятельность по образовательным программам соответствующих уровня и направленности» - пункты 6-22;</a:t>
            </a:r>
          </a:p>
          <a:p>
            <a:endParaRPr lang="ru-RU" sz="1600" dirty="0">
              <a:latin typeface="Times New Roman" pitchFamily="18" charset="0"/>
              <a:cs typeface="Times New Roman" pitchFamily="18" charset="0"/>
            </a:endParaRPr>
          </a:p>
        </p:txBody>
      </p:sp>
      <p:sp>
        <p:nvSpPr>
          <p:cNvPr id="3" name="Заголовок 2"/>
          <p:cNvSpPr>
            <a:spLocks noGrp="1"/>
          </p:cNvSpPr>
          <p:nvPr>
            <p:ph type="title"/>
          </p:nvPr>
        </p:nvSpPr>
        <p:spPr/>
        <p:txBody>
          <a:bodyPr>
            <a:normAutofit/>
          </a:bodyPr>
          <a:lstStyle/>
          <a:p>
            <a:pPr algn="ctr"/>
            <a:r>
              <a:rPr lang="ru-RU" sz="2000" dirty="0" smtClean="0">
                <a:latin typeface="Times New Roman" pitchFamily="18" charset="0"/>
                <a:cs typeface="Times New Roman" pitchFamily="18" charset="0"/>
              </a:rPr>
              <a:t>Раздел </a:t>
            </a:r>
            <a:r>
              <a:rPr lang="en-US" sz="2000" dirty="0" smtClean="0">
                <a:latin typeface="Times New Roman" pitchFamily="18" charset="0"/>
                <a:cs typeface="Times New Roman" pitchFamily="18" charset="0"/>
              </a:rPr>
              <a:t>III</a:t>
            </a:r>
            <a:r>
              <a:rPr lang="ru-RU" sz="2000" dirty="0" smtClean="0">
                <a:latin typeface="Times New Roman" pitchFamily="18" charset="0"/>
                <a:cs typeface="Times New Roman" pitchFamily="18" charset="0"/>
              </a:rPr>
              <a:t>. Нормативные правовые акты федеральных органов исполнительной власти и нормативные документы федеральных органов исполнительной власти</a:t>
            </a:r>
            <a:endParaRPr lang="ru-RU" sz="2000" dirty="0">
              <a:latin typeface="Times New Roman" pitchFamily="18" charset="0"/>
              <a:cs typeface="Times New Roman" pitchFamily="18" charset="0"/>
            </a:endParaRPr>
          </a:p>
        </p:txBody>
      </p:sp>
      <p:pic>
        <p:nvPicPr>
          <p:cNvPr id="4" name="Picture 2" descr="C:\Users\Тимур\Desktop\logo (1).png"/>
          <p:cNvPicPr>
            <a:picLocks noChangeAspect="1" noChangeArrowheads="1"/>
          </p:cNvPicPr>
          <p:nvPr/>
        </p:nvPicPr>
        <p:blipFill>
          <a:blip r:embed="rId5" cstate="print"/>
          <a:srcRect/>
          <a:stretch>
            <a:fillRect/>
          </a:stretch>
        </p:blipFill>
        <p:spPr bwMode="auto">
          <a:xfrm>
            <a:off x="7715240" y="5848064"/>
            <a:ext cx="1428760" cy="1009936"/>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a:bodyPr>
          <a:lstStyle/>
          <a:p>
            <a:pPr algn="just"/>
            <a:r>
              <a:rPr lang="ru-RU" sz="1900" dirty="0" smtClean="0">
                <a:latin typeface="Times New Roman" pitchFamily="18" charset="0"/>
                <a:cs typeface="Times New Roman" pitchFamily="18" charset="0"/>
                <a:hlinkClick r:id="rId2"/>
              </a:rPr>
              <a:t>Приказ Минобрнауки России от 15.03.2013 № 185</a:t>
            </a:r>
            <a:endParaRPr lang="ru-RU" sz="1900" dirty="0" smtClean="0">
              <a:latin typeface="Times New Roman" pitchFamily="18" charset="0"/>
              <a:cs typeface="Times New Roman" pitchFamily="18" charset="0"/>
            </a:endParaRPr>
          </a:p>
          <a:p>
            <a:pPr algn="just"/>
            <a:r>
              <a:rPr lang="ru-RU" sz="1900" dirty="0" smtClean="0">
                <a:latin typeface="Times New Roman" pitchFamily="18" charset="0"/>
                <a:cs typeface="Times New Roman" pitchFamily="18" charset="0"/>
              </a:rPr>
              <a:t>«Об утверждении Порядка применения к обучающимся и снятия с обучающихся мер дисциплинарного взыскания» - пункты 2-13,  15;</a:t>
            </a:r>
          </a:p>
          <a:p>
            <a:pPr algn="just"/>
            <a:r>
              <a:rPr lang="ru-RU" sz="1900" dirty="0" smtClean="0">
                <a:latin typeface="Times New Roman" pitchFamily="18" charset="0"/>
                <a:cs typeface="Times New Roman" pitchFamily="18" charset="0"/>
              </a:rPr>
              <a:t> </a:t>
            </a:r>
            <a:r>
              <a:rPr lang="ru-RU" sz="1900" dirty="0" smtClean="0">
                <a:latin typeface="Times New Roman" pitchFamily="18" charset="0"/>
                <a:cs typeface="Times New Roman" pitchFamily="18" charset="0"/>
                <a:hlinkClick r:id="rId3"/>
              </a:rPr>
              <a:t> Приказ Минобрнауки России от 14.10.2013 № 1145</a:t>
            </a:r>
            <a:endParaRPr lang="ru-RU" sz="1900" dirty="0" smtClean="0">
              <a:latin typeface="Times New Roman" pitchFamily="18" charset="0"/>
              <a:cs typeface="Times New Roman" pitchFamily="18" charset="0"/>
            </a:endParaRPr>
          </a:p>
          <a:p>
            <a:pPr algn="just"/>
            <a:r>
              <a:rPr lang="ru-RU" sz="1900" dirty="0" smtClean="0">
                <a:latin typeface="Times New Roman" pitchFamily="18" charset="0"/>
                <a:cs typeface="Times New Roman" pitchFamily="18" charset="0"/>
              </a:rPr>
              <a:t>«Об утверждении образца свидетельства об обучении и порядка его выдачи лицам с ограниченными возможностями здоровья (с различными формами умственной отсталости), не имеющим основного общего и среднего общего образования и обучавшимся по адаптированным основным общеобразовательным программам» - пункты 2-15;</a:t>
            </a:r>
          </a:p>
          <a:p>
            <a:pPr algn="just"/>
            <a:r>
              <a:rPr lang="ru-RU" sz="1900" dirty="0" smtClean="0">
                <a:latin typeface="Times New Roman" pitchFamily="18" charset="0"/>
                <a:cs typeface="Times New Roman" pitchFamily="18" charset="0"/>
                <a:hlinkClick r:id="rId4"/>
              </a:rPr>
              <a:t>Приказ Минобрнауки России от 04.04.2014№ 267</a:t>
            </a:r>
            <a:endParaRPr lang="ru-RU" sz="1900" dirty="0" smtClean="0">
              <a:latin typeface="Times New Roman" pitchFamily="18" charset="0"/>
              <a:cs typeface="Times New Roman" pitchFamily="18" charset="0"/>
            </a:endParaRPr>
          </a:p>
          <a:p>
            <a:pPr algn="just"/>
            <a:r>
              <a:rPr lang="ru-RU" sz="1900" dirty="0" smtClean="0">
                <a:latin typeface="Times New Roman" pitchFamily="18" charset="0"/>
                <a:cs typeface="Times New Roman" pitchFamily="18" charset="0"/>
              </a:rPr>
              <a:t>«Об утверждении Порядка проведения олимпиад школьников» - пункты 3-5, 14, 16-26.</a:t>
            </a:r>
          </a:p>
          <a:p>
            <a:endParaRPr lang="ru-RU" sz="1900" dirty="0" smtClean="0">
              <a:latin typeface="Times New Roman" pitchFamily="18" charset="0"/>
              <a:cs typeface="Times New Roman" pitchFamily="18" charset="0"/>
            </a:endParaRPr>
          </a:p>
          <a:p>
            <a:endParaRPr lang="ru-RU" dirty="0"/>
          </a:p>
        </p:txBody>
      </p:sp>
      <p:sp>
        <p:nvSpPr>
          <p:cNvPr id="3" name="Заголовок 2"/>
          <p:cNvSpPr>
            <a:spLocks noGrp="1"/>
          </p:cNvSpPr>
          <p:nvPr>
            <p:ph type="title"/>
          </p:nvPr>
        </p:nvSpPr>
        <p:spPr/>
        <p:txBody>
          <a:bodyPr>
            <a:normAutofit/>
          </a:bodyPr>
          <a:lstStyle/>
          <a:p>
            <a:pPr algn="ctr"/>
            <a:r>
              <a:rPr lang="ru-RU" sz="2000" dirty="0" smtClean="0">
                <a:latin typeface="Times New Roman" pitchFamily="18" charset="0"/>
                <a:cs typeface="Times New Roman" pitchFamily="18" charset="0"/>
              </a:rPr>
              <a:t>Раздел </a:t>
            </a:r>
            <a:r>
              <a:rPr lang="en-US" sz="2000" dirty="0" smtClean="0">
                <a:latin typeface="Times New Roman" pitchFamily="18" charset="0"/>
                <a:cs typeface="Times New Roman" pitchFamily="18" charset="0"/>
              </a:rPr>
              <a:t>III</a:t>
            </a:r>
            <a:r>
              <a:rPr lang="ru-RU" sz="2000" dirty="0" smtClean="0">
                <a:latin typeface="Times New Roman" pitchFamily="18" charset="0"/>
                <a:cs typeface="Times New Roman" pitchFamily="18" charset="0"/>
              </a:rPr>
              <a:t>. Нормативные правовые акты федеральных органов исполнительной власти и нормативные документы федеральных органов исполнительной власти</a:t>
            </a:r>
            <a:endParaRPr lang="ru-RU" sz="2000" dirty="0"/>
          </a:p>
        </p:txBody>
      </p:sp>
      <p:pic>
        <p:nvPicPr>
          <p:cNvPr id="4" name="Picture 2" descr="C:\Users\Тимур\Desktop\logo (1).png"/>
          <p:cNvPicPr>
            <a:picLocks noChangeAspect="1" noChangeArrowheads="1"/>
          </p:cNvPicPr>
          <p:nvPr/>
        </p:nvPicPr>
        <p:blipFill>
          <a:blip r:embed="rId5" cstate="print"/>
          <a:srcRect/>
          <a:stretch>
            <a:fillRect/>
          </a:stretch>
        </p:blipFill>
        <p:spPr bwMode="auto">
          <a:xfrm>
            <a:off x="7715240" y="5848064"/>
            <a:ext cx="1428760" cy="1009936"/>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Autofit/>
          </a:bodyPr>
          <a:lstStyle/>
          <a:p>
            <a:pPr algn="ctr"/>
            <a:r>
              <a:rPr lang="ru-RU" sz="2400" dirty="0" smtClean="0">
                <a:solidFill>
                  <a:srgbClr val="FF0000"/>
                </a:solidFill>
                <a:latin typeface="Times New Roman" pitchFamily="18" charset="0"/>
                <a:cs typeface="Times New Roman" pitchFamily="18" charset="0"/>
              </a:rPr>
              <a:t>Примерный перечень локальных нормативных актов образовательной организации</a:t>
            </a:r>
            <a:endParaRPr lang="ru-RU" sz="2400" dirty="0">
              <a:solidFill>
                <a:srgbClr val="FF0000"/>
              </a:solidFill>
              <a:latin typeface="Times New Roman" pitchFamily="18" charset="0"/>
              <a:cs typeface="Times New Roman" pitchFamily="18" charset="0"/>
            </a:endParaRPr>
          </a:p>
        </p:txBody>
      </p:sp>
      <p:sp>
        <p:nvSpPr>
          <p:cNvPr id="5" name="Содержимое 4"/>
          <p:cNvSpPr>
            <a:spLocks noGrp="1"/>
          </p:cNvSpPr>
          <p:nvPr>
            <p:ph idx="1"/>
          </p:nvPr>
        </p:nvSpPr>
        <p:spPr/>
        <p:txBody>
          <a:bodyPr>
            <a:normAutofit/>
          </a:bodyPr>
          <a:lstStyle/>
          <a:p>
            <a:pPr algn="just"/>
            <a:r>
              <a:rPr lang="ru-RU" sz="2000" b="1" dirty="0" smtClean="0">
                <a:latin typeface="Times New Roman" pitchFamily="18" charset="0"/>
                <a:cs typeface="Times New Roman" pitchFamily="18" charset="0"/>
              </a:rPr>
              <a:t>Примерное название локального акта и правовое основание для наличия</a:t>
            </a:r>
          </a:p>
          <a:p>
            <a:pPr algn="just"/>
            <a:endParaRPr lang="ru-RU" sz="2000" dirty="0" smtClean="0">
              <a:latin typeface="Arial Black" pitchFamily="34" charset="0"/>
            </a:endParaRPr>
          </a:p>
          <a:p>
            <a:pPr algn="just"/>
            <a:r>
              <a:rPr lang="ru-RU" sz="1600" u="sng" dirty="0" smtClean="0">
                <a:hlinkClick r:id="rId2" tooltip="Положение о филиале, реализующем программы школы"/>
              </a:rPr>
              <a:t>Положение о филиале, реализующем программы школы</a:t>
            </a:r>
            <a:endParaRPr lang="ru-RU" sz="1600" dirty="0" smtClean="0"/>
          </a:p>
          <a:p>
            <a:pPr algn="just"/>
            <a:r>
              <a:rPr lang="ru-RU" sz="1600" u="sng" dirty="0" smtClean="0">
                <a:hlinkClick r:id="rId2" tooltip="Положение о филиале, реализующем программы школы и детского сада"/>
              </a:rPr>
              <a:t>Положение о филиале, реализующем программы школы и детского сада</a:t>
            </a:r>
            <a:endParaRPr lang="ru-RU" sz="1600" dirty="0" smtClean="0"/>
          </a:p>
          <a:p>
            <a:pPr algn="just"/>
            <a:r>
              <a:rPr lang="ru-RU" sz="1600" b="1" u="sng" dirty="0" smtClean="0">
                <a:latin typeface="Arial Black" pitchFamily="34" charset="0"/>
              </a:rPr>
              <a:t>(</a:t>
            </a:r>
            <a:r>
              <a:rPr lang="ru-RU" sz="1600" b="1" u="sng" dirty="0" smtClean="0">
                <a:latin typeface="Arial Black" pitchFamily="34" charset="0"/>
                <a:hlinkClick r:id="rId2"/>
              </a:rPr>
              <a:t>Части 2</a:t>
            </a:r>
            <a:r>
              <a:rPr lang="ru-RU" sz="1600" b="1" dirty="0" smtClean="0">
                <a:latin typeface="Arial Black" pitchFamily="34" charset="0"/>
              </a:rPr>
              <a:t>, </a:t>
            </a:r>
            <a:r>
              <a:rPr lang="ru-RU" sz="1600" b="1" u="sng" dirty="0" smtClean="0">
                <a:latin typeface="Arial Black" pitchFamily="34" charset="0"/>
                <a:hlinkClick r:id="rId2"/>
              </a:rPr>
              <a:t>4 ст. 27</a:t>
            </a:r>
            <a:r>
              <a:rPr lang="ru-RU" sz="1600" b="1" dirty="0" smtClean="0">
                <a:latin typeface="Arial Black" pitchFamily="34" charset="0"/>
              </a:rPr>
              <a:t> Закона от 29 декабря 2012 г. № 273-ФЗ</a:t>
            </a:r>
            <a:r>
              <a:rPr lang="ru-RU" sz="1600" b="1" u="sng" dirty="0" smtClean="0">
                <a:latin typeface="Arial Black" pitchFamily="34" charset="0"/>
              </a:rPr>
              <a:t>);</a:t>
            </a:r>
          </a:p>
          <a:p>
            <a:pPr algn="just"/>
            <a:endParaRPr lang="ru-RU" sz="1600" b="1" u="sng" dirty="0" smtClean="0">
              <a:latin typeface="Arial Black" pitchFamily="34" charset="0"/>
            </a:endParaRPr>
          </a:p>
          <a:p>
            <a:pPr algn="just"/>
            <a:r>
              <a:rPr lang="ru-RU" sz="1600" u="sng" dirty="0" smtClean="0">
                <a:hlinkClick r:id="rId2" tooltip="Положение об архиве ОО, не являющейся источником комплектования государственного (муниципального) архива"/>
              </a:rPr>
              <a:t>Положение об архиве образовательной организации, не являющейся источником комплектования государственного (муниципального) архива</a:t>
            </a:r>
            <a:endParaRPr lang="ru-RU" sz="1600" dirty="0" smtClean="0"/>
          </a:p>
          <a:p>
            <a:pPr algn="just"/>
            <a:r>
              <a:rPr lang="ru-RU" sz="1600" u="sng" dirty="0" smtClean="0">
                <a:hlinkClick r:id="rId2" tooltip="Положение об архиве образовательной организации, являющейся источником комплектования государственного (муниципального) архива"/>
              </a:rPr>
              <a:t>Положение об архиве образовательной организации, являющейся источником комплектования государственного (муниципального) архива</a:t>
            </a:r>
            <a:endParaRPr lang="ru-RU" sz="1600" u="sng" dirty="0" smtClean="0"/>
          </a:p>
          <a:p>
            <a:pPr algn="just"/>
            <a:r>
              <a:rPr lang="ru-RU" sz="1600" b="1" u="sng" dirty="0" smtClean="0">
                <a:latin typeface="Arial Black" pitchFamily="34" charset="0"/>
              </a:rPr>
              <a:t>(</a:t>
            </a:r>
            <a:r>
              <a:rPr lang="ru-RU" sz="1600" u="sng" dirty="0" smtClean="0">
                <a:hlinkClick r:id="rId2"/>
              </a:rPr>
              <a:t>Пункт 11 ч. 3 ст. 28</a:t>
            </a:r>
            <a:r>
              <a:rPr lang="ru-RU" sz="1600" dirty="0" smtClean="0"/>
              <a:t> Закона от 29 декабря 2012 г. № 273-ФЗ</a:t>
            </a:r>
            <a:r>
              <a:rPr lang="ru-RU" sz="1600" b="1" u="sng" dirty="0" smtClean="0">
                <a:latin typeface="Arial Black" pitchFamily="34" charset="0"/>
              </a:rPr>
              <a:t>);</a:t>
            </a:r>
            <a:endParaRPr lang="ru-RU" sz="1600" b="1" dirty="0">
              <a:latin typeface="Arial Black" pitchFamily="34" charset="0"/>
            </a:endParaRPr>
          </a:p>
        </p:txBody>
      </p:sp>
      <p:pic>
        <p:nvPicPr>
          <p:cNvPr id="4" name="Picture 2" descr="C:\Users\Тимур\Desktop\logo (1).png"/>
          <p:cNvPicPr>
            <a:picLocks noChangeAspect="1" noChangeArrowheads="1"/>
          </p:cNvPicPr>
          <p:nvPr/>
        </p:nvPicPr>
        <p:blipFill>
          <a:blip r:embed="rId3" cstate="print"/>
          <a:srcRect/>
          <a:stretch>
            <a:fillRect/>
          </a:stretch>
        </p:blipFill>
        <p:spPr bwMode="auto">
          <a:xfrm>
            <a:off x="7715240" y="5848064"/>
            <a:ext cx="1428760" cy="1009936"/>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одержимое 4"/>
          <p:cNvSpPr>
            <a:spLocks noGrp="1"/>
          </p:cNvSpPr>
          <p:nvPr>
            <p:ph idx="1"/>
          </p:nvPr>
        </p:nvSpPr>
        <p:spPr>
          <a:xfrm>
            <a:off x="457200" y="548681"/>
            <a:ext cx="8229600" cy="5400600"/>
          </a:xfrm>
        </p:spPr>
        <p:txBody>
          <a:bodyPr>
            <a:normAutofit/>
          </a:bodyPr>
          <a:lstStyle/>
          <a:p>
            <a:r>
              <a:rPr lang="ru-RU" sz="1600" u="sng" dirty="0" smtClean="0">
                <a:hlinkClick r:id="rId2" tooltip="Порядок учета мнения советов обучающихся, родителей (законных представителей) несовершеннолетних обучающихся, иных представительных органов обучающихся"/>
              </a:rPr>
              <a:t>Порядок учета мнения советов обучающихся, родителей (законных представителей) несовершеннолетних обучающихся, иных представительных органов обучающихся</a:t>
            </a:r>
            <a:r>
              <a:rPr lang="ru-RU" sz="1600" u="sng" dirty="0" smtClean="0"/>
              <a:t> (</a:t>
            </a:r>
            <a:r>
              <a:rPr lang="ru-RU" sz="1600" u="sng" dirty="0" smtClean="0">
                <a:hlinkClick r:id="rId2"/>
              </a:rPr>
              <a:t>Части 3</a:t>
            </a:r>
            <a:r>
              <a:rPr lang="ru-RU" sz="1600" dirty="0" smtClean="0"/>
              <a:t>, </a:t>
            </a:r>
            <a:r>
              <a:rPr lang="ru-RU" sz="1600" u="sng" dirty="0" smtClean="0">
                <a:hlinkClick r:id="rId2"/>
              </a:rPr>
              <a:t>4 ст. 30</a:t>
            </a:r>
            <a:r>
              <a:rPr lang="ru-RU" sz="1600" dirty="0" smtClean="0"/>
              <a:t> Закона от 29 декабря 2012 г. № 273-ФЗ</a:t>
            </a:r>
            <a:r>
              <a:rPr lang="ru-RU" sz="1600" u="sng" dirty="0" smtClean="0"/>
              <a:t>);</a:t>
            </a:r>
          </a:p>
          <a:p>
            <a:endParaRPr lang="ru-RU" sz="1600" u="sng" dirty="0" smtClean="0"/>
          </a:p>
          <a:p>
            <a:r>
              <a:rPr lang="ru-RU" sz="1600" u="sng" dirty="0" smtClean="0">
                <a:hlinkClick r:id="rId2" tooltip="Положение о совете родителей обучающихся"/>
              </a:rPr>
              <a:t>Положение о совете родителей</a:t>
            </a:r>
            <a:endParaRPr lang="ru-RU" sz="1600" dirty="0" smtClean="0"/>
          </a:p>
          <a:p>
            <a:r>
              <a:rPr lang="ru-RU" sz="1600" u="sng" dirty="0" smtClean="0">
                <a:hlinkClick r:id="rId2" tooltip="Положение о совете обучающихся образовательной организации"/>
              </a:rPr>
              <a:t>Положение о совете обучающихся</a:t>
            </a:r>
            <a:r>
              <a:rPr lang="ru-RU" sz="1600" u="sng" dirty="0" smtClean="0"/>
              <a:t> (</a:t>
            </a:r>
            <a:r>
              <a:rPr lang="ru-RU" sz="1600" u="sng" dirty="0" smtClean="0">
                <a:hlinkClick r:id="rId2"/>
              </a:rPr>
              <a:t>Части 3</a:t>
            </a:r>
            <a:r>
              <a:rPr lang="ru-RU" sz="1600" dirty="0" smtClean="0"/>
              <a:t>, </a:t>
            </a:r>
            <a:r>
              <a:rPr lang="ru-RU" sz="1600" u="sng" dirty="0" smtClean="0">
                <a:hlinkClick r:id="rId2"/>
              </a:rPr>
              <a:t>4 ст. 30</a:t>
            </a:r>
            <a:r>
              <a:rPr lang="ru-RU" sz="1600" dirty="0" smtClean="0"/>
              <a:t> Закона от 29 декабря 2012 г. № 273-ФЗ</a:t>
            </a:r>
            <a:r>
              <a:rPr lang="ru-RU" sz="1600" u="sng" dirty="0" smtClean="0"/>
              <a:t>);</a:t>
            </a:r>
          </a:p>
          <a:p>
            <a:endParaRPr lang="ru-RU" sz="1600" u="sng" dirty="0" smtClean="0"/>
          </a:p>
          <a:p>
            <a:r>
              <a:rPr lang="ru-RU" sz="1600" u="sng" dirty="0" smtClean="0">
                <a:hlinkClick r:id="rId2" tooltip="Положение о программе развития образовательной организации"/>
              </a:rPr>
              <a:t>Положение о программе развития</a:t>
            </a:r>
            <a:r>
              <a:rPr lang="ru-RU" sz="1600" u="sng" dirty="0" smtClean="0"/>
              <a:t> (</a:t>
            </a:r>
            <a:r>
              <a:rPr lang="ru-RU" sz="1600" u="sng" dirty="0" smtClean="0">
                <a:hlinkClick r:id="rId2"/>
              </a:rPr>
              <a:t>Пункт 7 ч. 3 ст. 28</a:t>
            </a:r>
            <a:r>
              <a:rPr lang="ru-RU" sz="1600" dirty="0" smtClean="0"/>
              <a:t> Закона от 29 декабря 2012 г. № 273-ФЗ</a:t>
            </a:r>
            <a:r>
              <a:rPr lang="ru-RU" sz="1600" u="sng" dirty="0" smtClean="0"/>
              <a:t>);</a:t>
            </a:r>
          </a:p>
          <a:p>
            <a:endParaRPr lang="ru-RU" sz="1600" u="sng" dirty="0" smtClean="0"/>
          </a:p>
          <a:p>
            <a:r>
              <a:rPr lang="ru-RU" sz="1600" u="sng" dirty="0" smtClean="0">
                <a:hlinkClick r:id="rId2" tooltip="Положение об официальном сайте образовательной организации"/>
              </a:rPr>
              <a:t>Положение о сайте</a:t>
            </a:r>
            <a:endParaRPr lang="ru-RU" sz="1600" dirty="0" smtClean="0"/>
          </a:p>
          <a:p>
            <a:r>
              <a:rPr lang="ru-RU" sz="1600" u="sng" dirty="0" smtClean="0">
                <a:hlinkClick r:id="rId2" tooltip="Положение об информационной открытости образовательной организации"/>
              </a:rPr>
              <a:t>Положение об информационной открытости</a:t>
            </a:r>
            <a:r>
              <a:rPr lang="ru-RU" sz="1600" u="sng" dirty="0" smtClean="0"/>
              <a:t> (</a:t>
            </a:r>
            <a:r>
              <a:rPr lang="ru-RU" sz="1600" u="sng" dirty="0" smtClean="0">
                <a:hlinkClick r:id="rId2"/>
              </a:rPr>
              <a:t>Пункт 21 ч. 3 ст. 28</a:t>
            </a:r>
            <a:r>
              <a:rPr lang="ru-RU" sz="1600" dirty="0" smtClean="0"/>
              <a:t>, </a:t>
            </a:r>
            <a:r>
              <a:rPr lang="ru-RU" sz="1600" u="sng" dirty="0" smtClean="0">
                <a:hlinkClick r:id="rId2"/>
              </a:rPr>
              <a:t>ч. 1 ст. 29</a:t>
            </a:r>
            <a:r>
              <a:rPr lang="ru-RU" sz="1600" dirty="0" smtClean="0"/>
              <a:t> Закона от 29 декабря 2012 г. № 273-ФЗ</a:t>
            </a:r>
            <a:r>
              <a:rPr lang="ru-RU" sz="1600" u="sng" dirty="0" smtClean="0"/>
              <a:t>);</a:t>
            </a:r>
          </a:p>
          <a:p>
            <a:endParaRPr lang="ru-RU" sz="1600" u="sng" dirty="0" smtClean="0"/>
          </a:p>
          <a:p>
            <a:r>
              <a:rPr lang="ru-RU" sz="1600" u="sng" dirty="0" smtClean="0">
                <a:hlinkClick r:id="rId2" tooltip="Положение о порядке проведения самообследования в общеобразовательной организации"/>
              </a:rPr>
              <a:t>Положение о порядке проведения самообследования в школе</a:t>
            </a:r>
            <a:endParaRPr lang="ru-RU" sz="1600" dirty="0" smtClean="0"/>
          </a:p>
          <a:p>
            <a:r>
              <a:rPr lang="ru-RU" sz="1600" u="sng" dirty="0" smtClean="0"/>
              <a:t>(</a:t>
            </a:r>
            <a:r>
              <a:rPr lang="ru-RU" sz="1600" u="sng" dirty="0" smtClean="0">
                <a:hlinkClick r:id="rId2"/>
              </a:rPr>
              <a:t>Пункты 3</a:t>
            </a:r>
            <a:r>
              <a:rPr lang="ru-RU" sz="1600" dirty="0" smtClean="0"/>
              <a:t>, </a:t>
            </a:r>
            <a:r>
              <a:rPr lang="ru-RU" sz="1600" u="sng" dirty="0" smtClean="0">
                <a:hlinkClick r:id="rId2"/>
              </a:rPr>
              <a:t>13 ч. 3 ст. 28</a:t>
            </a:r>
            <a:r>
              <a:rPr lang="ru-RU" sz="1600" dirty="0" smtClean="0"/>
              <a:t>, </a:t>
            </a:r>
            <a:r>
              <a:rPr lang="ru-RU" sz="1600" u="sng" dirty="0" smtClean="0">
                <a:hlinkClick r:id="rId2"/>
              </a:rPr>
              <a:t>п. 3 ч. 2 ст. 29</a:t>
            </a:r>
            <a:r>
              <a:rPr lang="ru-RU" sz="1600" dirty="0" smtClean="0"/>
              <a:t> Закона от 29 декабря 2012 г. № 273-ФЗ</a:t>
            </a:r>
            <a:r>
              <a:rPr lang="ru-RU" sz="1600" u="sng" dirty="0" smtClean="0"/>
              <a:t>);</a:t>
            </a:r>
            <a:endParaRPr lang="ru-RU" sz="1600" dirty="0"/>
          </a:p>
        </p:txBody>
      </p:sp>
      <p:pic>
        <p:nvPicPr>
          <p:cNvPr id="3" name="Picture 2" descr="C:\Users\Тимур\Desktop\logo (1).png"/>
          <p:cNvPicPr>
            <a:picLocks noChangeAspect="1" noChangeArrowheads="1"/>
          </p:cNvPicPr>
          <p:nvPr/>
        </p:nvPicPr>
        <p:blipFill>
          <a:blip r:embed="rId3" cstate="print"/>
          <a:srcRect/>
          <a:stretch>
            <a:fillRect/>
          </a:stretch>
        </p:blipFill>
        <p:spPr bwMode="auto">
          <a:xfrm>
            <a:off x="7715240" y="5848064"/>
            <a:ext cx="1428760" cy="1009936"/>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260648"/>
            <a:ext cx="8229600" cy="5746643"/>
          </a:xfrm>
        </p:spPr>
        <p:txBody>
          <a:bodyPr>
            <a:normAutofit/>
          </a:bodyPr>
          <a:lstStyle/>
          <a:p>
            <a:r>
              <a:rPr lang="ru-RU" sz="1600" u="sng" dirty="0" smtClean="0">
                <a:hlinkClick r:id="rId2" tooltip="Порядок ознакомления с документами, регламентирующими организацию и осуществление образовательной деятельности в образовательной организации"/>
              </a:rPr>
              <a:t>Порядок ознакомления с документами</a:t>
            </a:r>
            <a:r>
              <a:rPr lang="ru-RU" sz="1600" u="sng" dirty="0" smtClean="0"/>
              <a:t> (</a:t>
            </a:r>
            <a:r>
              <a:rPr lang="ru-RU" sz="1600" u="sng" dirty="0" smtClean="0">
                <a:hlinkClick r:id="rId2"/>
              </a:rPr>
              <a:t>Пункт 18 ч. 1 ст. 34</a:t>
            </a:r>
            <a:r>
              <a:rPr lang="ru-RU" sz="1600" dirty="0" smtClean="0"/>
              <a:t>, </a:t>
            </a:r>
            <a:r>
              <a:rPr lang="ru-RU" sz="1600" u="sng" dirty="0" smtClean="0">
                <a:hlinkClick r:id="rId2"/>
              </a:rPr>
              <a:t>ч. 2 ст. 55</a:t>
            </a:r>
            <a:r>
              <a:rPr lang="ru-RU" sz="1600" dirty="0" smtClean="0"/>
              <a:t> Закона № 273-ФЗ</a:t>
            </a:r>
            <a:r>
              <a:rPr lang="ru-RU" sz="1600" u="sng" dirty="0" smtClean="0"/>
              <a:t>);</a:t>
            </a:r>
          </a:p>
          <a:p>
            <a:r>
              <a:rPr lang="ru-RU" sz="1600" u="sng" dirty="0" smtClean="0">
                <a:hlinkClick r:id="rId2" tooltip="Правила внутреннего распорядка обучающихся"/>
              </a:rPr>
              <a:t>Правила внутреннего распорядка обучающихся</a:t>
            </a:r>
            <a:r>
              <a:rPr lang="ru-RU" sz="1600" u="sng" dirty="0" smtClean="0"/>
              <a:t> (</a:t>
            </a:r>
            <a:r>
              <a:rPr lang="ru-RU" sz="1600" u="sng" dirty="0" smtClean="0">
                <a:hlinkClick r:id="rId2"/>
              </a:rPr>
              <a:t>Пункт 1 ч. 3 ст. 28</a:t>
            </a:r>
            <a:r>
              <a:rPr lang="ru-RU" sz="1600" dirty="0" smtClean="0"/>
              <a:t>, </a:t>
            </a:r>
            <a:r>
              <a:rPr lang="ru-RU" sz="1600" u="sng" dirty="0" smtClean="0">
                <a:hlinkClick r:id="rId2"/>
              </a:rPr>
              <a:t>ч. 2 ст. 30</a:t>
            </a:r>
            <a:r>
              <a:rPr lang="ru-RU" sz="1600" dirty="0" smtClean="0"/>
              <a:t>, </a:t>
            </a:r>
            <a:r>
              <a:rPr lang="ru-RU" sz="1600" u="sng" dirty="0" smtClean="0">
                <a:hlinkClick r:id="rId2"/>
              </a:rPr>
              <a:t>ч. 2 ст. 55</a:t>
            </a:r>
            <a:r>
              <a:rPr lang="ru-RU" sz="1600" dirty="0" smtClean="0"/>
              <a:t> Закона от 29 декабря 2012 г. № 273-ФЗ</a:t>
            </a:r>
            <a:r>
              <a:rPr lang="ru-RU" sz="1600" u="sng" dirty="0" smtClean="0"/>
              <a:t>);</a:t>
            </a:r>
          </a:p>
          <a:p>
            <a:endParaRPr lang="ru-RU" sz="1600" u="sng" dirty="0" smtClean="0"/>
          </a:p>
          <a:p>
            <a:r>
              <a:rPr lang="ru-RU" sz="1600" u="sng" dirty="0" smtClean="0">
                <a:hlinkClick r:id="rId2" tooltip="Правила внутреннего трудового распорядка"/>
              </a:rPr>
              <a:t>Правила внутреннего трудового распорядка</a:t>
            </a:r>
            <a:r>
              <a:rPr lang="ru-RU" sz="1600" u="sng" dirty="0" smtClean="0"/>
              <a:t> (</a:t>
            </a:r>
            <a:r>
              <a:rPr lang="ru-RU" sz="1600" u="sng" dirty="0" smtClean="0">
                <a:hlinkClick r:id="rId2"/>
              </a:rPr>
              <a:t>Статья 100</a:t>
            </a:r>
            <a:r>
              <a:rPr lang="ru-RU" sz="1600" dirty="0" smtClean="0"/>
              <a:t> Трудового кодекса Российской Федерации от 30 декабря 2001 г. № 197-ФЗ, </a:t>
            </a:r>
            <a:r>
              <a:rPr lang="ru-RU" sz="1600" u="sng" dirty="0" smtClean="0">
                <a:hlinkClick r:id="rId2"/>
              </a:rPr>
              <a:t>ч. 7 ст. 47</a:t>
            </a:r>
            <a:r>
              <a:rPr lang="ru-RU" sz="1600" dirty="0" smtClean="0"/>
              <a:t> Закона от 29 декабря 2012 г. № 273-ФЗ</a:t>
            </a:r>
            <a:r>
              <a:rPr lang="ru-RU" sz="1600" u="sng" dirty="0" smtClean="0"/>
              <a:t>);</a:t>
            </a:r>
          </a:p>
          <a:p>
            <a:endParaRPr lang="ru-RU" sz="1600" u="sng" dirty="0" smtClean="0"/>
          </a:p>
          <a:p>
            <a:r>
              <a:rPr lang="ru-RU" sz="1600" u="sng" dirty="0" smtClean="0">
                <a:hlinkClick r:id="rId2" tooltip="Примерное положение о школьной форме и внешнем виде обучающихся в образовательной организации"/>
              </a:rPr>
              <a:t>Положение о школьной форме</a:t>
            </a:r>
            <a:r>
              <a:rPr lang="ru-RU" sz="1600" u="sng" dirty="0" smtClean="0"/>
              <a:t> (</a:t>
            </a:r>
            <a:r>
              <a:rPr lang="ru-RU" sz="1600" u="sng" dirty="0" smtClean="0">
                <a:hlinkClick r:id="rId2"/>
              </a:rPr>
              <a:t>Часть 1 ст. 38</a:t>
            </a:r>
            <a:r>
              <a:rPr lang="ru-RU" sz="1600" dirty="0" smtClean="0"/>
              <a:t> Закона от 29 декабря 2012 г. № 273-ФЗ</a:t>
            </a:r>
            <a:r>
              <a:rPr lang="ru-RU" sz="1600" u="sng" dirty="0" smtClean="0"/>
              <a:t>);</a:t>
            </a:r>
          </a:p>
          <a:p>
            <a:r>
              <a:rPr lang="ru-RU" sz="1600" u="sng" dirty="0" smtClean="0">
                <a:hlinkClick r:id="rId2" tooltip="Порядок пользования объектами инфраструктуры образовательной организации"/>
              </a:rPr>
              <a:t>Порядок пользования объектами инфраструктуры</a:t>
            </a:r>
            <a:r>
              <a:rPr lang="ru-RU" sz="1600" u="sng" dirty="0" smtClean="0"/>
              <a:t> (</a:t>
            </a:r>
            <a:r>
              <a:rPr lang="ru-RU" sz="1600" u="sng" dirty="0" smtClean="0">
                <a:hlinkClick r:id="rId2"/>
              </a:rPr>
              <a:t>Пункт 21 ч. 1 ст. 34</a:t>
            </a:r>
            <a:r>
              <a:rPr lang="ru-RU" sz="1600" dirty="0" smtClean="0"/>
              <a:t> Закона от 29 декабря 2012 г. № 273-ФЗ</a:t>
            </a:r>
            <a:r>
              <a:rPr lang="ru-RU" sz="1600" u="sng" dirty="0" smtClean="0"/>
              <a:t>);</a:t>
            </a:r>
          </a:p>
          <a:p>
            <a:r>
              <a:rPr lang="ru-RU" sz="1600" u="sng" dirty="0" smtClean="0">
                <a:hlinkClick r:id="rId2" tooltip="Положение о формах обучения"/>
              </a:rPr>
              <a:t>Положение о формах обучения</a:t>
            </a:r>
            <a:r>
              <a:rPr lang="ru-RU" sz="1600" u="sng" dirty="0" smtClean="0"/>
              <a:t> (</a:t>
            </a:r>
            <a:r>
              <a:rPr lang="ru-RU" sz="1600" u="sng" dirty="0" smtClean="0">
                <a:hlinkClick r:id="rId2"/>
              </a:rPr>
              <a:t>Статья. 17</a:t>
            </a:r>
            <a:r>
              <a:rPr lang="ru-RU" sz="1600" dirty="0" smtClean="0"/>
              <a:t>, </a:t>
            </a:r>
            <a:r>
              <a:rPr lang="ru-RU" sz="1600" u="sng" dirty="0" smtClean="0">
                <a:hlinkClick r:id="rId2"/>
              </a:rPr>
              <a:t>ч. 3 ст. 44</a:t>
            </a:r>
            <a:r>
              <a:rPr lang="ru-RU" sz="1600" dirty="0" smtClean="0"/>
              <a:t> Закона от 29 декабря 2012 г. № 273-ФЗ</a:t>
            </a:r>
            <a:r>
              <a:rPr lang="ru-RU" sz="1600" u="sng" dirty="0" smtClean="0"/>
              <a:t>);</a:t>
            </a:r>
          </a:p>
          <a:p>
            <a:r>
              <a:rPr lang="ru-RU" sz="1600" u="sng" dirty="0" smtClean="0">
                <a:hlinkClick r:id="rId2" tooltip="Положение об индивидуальном учебном плане"/>
              </a:rPr>
              <a:t>Положение об индивидуальном учебном плане</a:t>
            </a:r>
            <a:r>
              <a:rPr lang="ru-RU" sz="1600" u="sng" dirty="0" smtClean="0"/>
              <a:t> (</a:t>
            </a:r>
            <a:r>
              <a:rPr lang="ru-RU" sz="1600" u="sng" dirty="0" smtClean="0">
                <a:hlinkClick r:id="rId2"/>
              </a:rPr>
              <a:t>Пункт 3 ч. 1 ст. 34</a:t>
            </a:r>
            <a:r>
              <a:rPr lang="ru-RU" sz="1600" dirty="0" smtClean="0"/>
              <a:t> Закона от 29 декабря 2012 г. № 273-ФЗ</a:t>
            </a:r>
            <a:r>
              <a:rPr lang="ru-RU" sz="1600" u="sng" dirty="0" smtClean="0"/>
              <a:t>);</a:t>
            </a:r>
          </a:p>
          <a:p>
            <a:r>
              <a:rPr lang="ru-RU" sz="1600" u="sng" dirty="0" smtClean="0">
                <a:hlinkClick r:id="rId2" tooltip="Положение об организации обучения лиц с ограниченными возможностями здоровья"/>
              </a:rPr>
              <a:t>Положение об организации обучения лиц с ограниченными возможностями здоровья</a:t>
            </a:r>
            <a:r>
              <a:rPr lang="ru-RU" sz="1600" u="sng" dirty="0" smtClean="0"/>
              <a:t> (</a:t>
            </a:r>
            <a:r>
              <a:rPr lang="ru-RU" sz="1600" u="sng" dirty="0" smtClean="0">
                <a:hlinkClick r:id="rId2"/>
              </a:rPr>
              <a:t>статья 79</a:t>
            </a:r>
            <a:r>
              <a:rPr lang="ru-RU" sz="1600" dirty="0" smtClean="0"/>
              <a:t> Закона от 29 декабря 2012 г. № 273-ФЗ</a:t>
            </a:r>
            <a:r>
              <a:rPr lang="ru-RU" sz="1600" u="sng" dirty="0" smtClean="0"/>
              <a:t>);</a:t>
            </a:r>
            <a:endParaRPr lang="ru-RU" sz="1600" dirty="0"/>
          </a:p>
        </p:txBody>
      </p:sp>
      <p:pic>
        <p:nvPicPr>
          <p:cNvPr id="3" name="Picture 2" descr="C:\Users\Тимур\Desktop\logo (1).png"/>
          <p:cNvPicPr>
            <a:picLocks noChangeAspect="1" noChangeArrowheads="1"/>
          </p:cNvPicPr>
          <p:nvPr/>
        </p:nvPicPr>
        <p:blipFill>
          <a:blip r:embed="rId3" cstate="print"/>
          <a:srcRect/>
          <a:stretch>
            <a:fillRect/>
          </a:stretch>
        </p:blipFill>
        <p:spPr bwMode="auto">
          <a:xfrm>
            <a:off x="7715240" y="5848064"/>
            <a:ext cx="1428760" cy="1009936"/>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404664"/>
            <a:ext cx="8229600" cy="5602627"/>
          </a:xfrm>
        </p:spPr>
        <p:txBody>
          <a:bodyPr>
            <a:normAutofit/>
          </a:bodyPr>
          <a:lstStyle/>
          <a:p>
            <a:r>
              <a:rPr lang="ru-RU" sz="1600" u="sng" dirty="0" smtClean="0">
                <a:hlinkClick r:id="rId2" tooltip="Положение о психолого-медико-педагогическом консилиуме образовательной организации"/>
              </a:rPr>
              <a:t>Положение о </a:t>
            </a:r>
            <a:r>
              <a:rPr lang="ru-RU" sz="1600" u="sng" dirty="0" err="1" smtClean="0">
                <a:hlinkClick r:id="rId2" tooltip="Положение о психолого-медико-педагогическом консилиуме образовательной организации"/>
              </a:rPr>
              <a:t>психолого-медико-педагогическом</a:t>
            </a:r>
            <a:r>
              <a:rPr lang="ru-RU" sz="1600" u="sng" dirty="0" smtClean="0">
                <a:hlinkClick r:id="rId2" tooltip="Положение о психолого-медико-педагогическом консилиуме образовательной организации"/>
              </a:rPr>
              <a:t> консилиуме</a:t>
            </a:r>
            <a:r>
              <a:rPr lang="ru-RU" sz="1600" u="sng" dirty="0" smtClean="0"/>
              <a:t> (</a:t>
            </a:r>
            <a:r>
              <a:rPr lang="ru-RU" sz="1600" u="sng" dirty="0" smtClean="0">
                <a:hlinkClick r:id="rId2"/>
              </a:rPr>
              <a:t>Часть 1 ст. 30</a:t>
            </a:r>
            <a:r>
              <a:rPr lang="ru-RU" sz="1600" dirty="0" smtClean="0"/>
              <a:t>, </a:t>
            </a:r>
            <a:r>
              <a:rPr lang="ru-RU" sz="1600" u="sng" dirty="0" smtClean="0">
                <a:hlinkClick r:id="rId2"/>
              </a:rPr>
              <a:t>ч. 1 ст. 42</a:t>
            </a:r>
            <a:r>
              <a:rPr lang="ru-RU" sz="1600" dirty="0" smtClean="0"/>
              <a:t>, </a:t>
            </a:r>
            <a:r>
              <a:rPr lang="ru-RU" sz="1600" u="sng" dirty="0" smtClean="0">
                <a:hlinkClick r:id="rId2"/>
              </a:rPr>
              <a:t>ст. 79</a:t>
            </a:r>
            <a:r>
              <a:rPr lang="ru-RU" sz="1600" dirty="0" smtClean="0"/>
              <a:t> Закона от 29 декабря 2012 г. № 273-ФЗ</a:t>
            </a:r>
            <a:r>
              <a:rPr lang="ru-RU" sz="1600" u="sng" dirty="0" smtClean="0"/>
              <a:t>);</a:t>
            </a:r>
          </a:p>
          <a:p>
            <a:endParaRPr lang="ru-RU" sz="1600" u="sng" dirty="0" smtClean="0"/>
          </a:p>
          <a:p>
            <a:r>
              <a:rPr lang="ru-RU" sz="1600" u="sng" dirty="0" smtClean="0">
                <a:hlinkClick r:id="rId2" tooltip="Положение о внутренней системе оценки качества образования (ВСОКО)"/>
              </a:rPr>
              <a:t>Положение о внутренней системе оценки качества образования</a:t>
            </a:r>
            <a:r>
              <a:rPr lang="ru-RU" sz="1600" u="sng" dirty="0" smtClean="0"/>
              <a:t> (</a:t>
            </a:r>
            <a:r>
              <a:rPr lang="ru-RU" sz="1600" u="sng" dirty="0" smtClean="0">
                <a:hlinkClick r:id="rId2"/>
              </a:rPr>
              <a:t>Пункт 13 ч. 3</a:t>
            </a:r>
            <a:r>
              <a:rPr lang="ru-RU" sz="1600" dirty="0" smtClean="0"/>
              <a:t>, </a:t>
            </a:r>
            <a:r>
              <a:rPr lang="ru-RU" sz="1600" u="sng" dirty="0" smtClean="0">
                <a:hlinkClick r:id="rId2"/>
              </a:rPr>
              <a:t>ч. 7 ст. 28</a:t>
            </a:r>
            <a:r>
              <a:rPr lang="ru-RU" sz="1600" dirty="0" smtClean="0"/>
              <a:t> Закона от 29 декабря 2012 г. № 273-ФЗ</a:t>
            </a:r>
            <a:r>
              <a:rPr lang="ru-RU" sz="1600" u="sng" dirty="0" smtClean="0"/>
              <a:t>);</a:t>
            </a:r>
          </a:p>
          <a:p>
            <a:endParaRPr lang="ru-RU" sz="1600" u="sng" dirty="0" smtClean="0"/>
          </a:p>
          <a:p>
            <a:r>
              <a:rPr lang="ru-RU" sz="1600" u="sng" dirty="0" smtClean="0">
                <a:hlinkClick r:id="rId2" tooltip="Положение об индивидуальном учете результатов освоения обучающимися образовательных программ и поощрений обучающихся"/>
              </a:rPr>
              <a:t>Положение об индивидуальном учете результатов освоения обучающимися образовательных программ и поощрений обучающихся</a:t>
            </a:r>
            <a:endParaRPr lang="ru-RU" sz="1600" u="sng" dirty="0" smtClean="0"/>
          </a:p>
          <a:p>
            <a:r>
              <a:rPr lang="ru-RU" sz="1600" u="sng" dirty="0" smtClean="0">
                <a:hlinkClick r:id="rId2" tooltip="Положение о портфолио обучающегося"/>
              </a:rPr>
              <a:t>Положение о </a:t>
            </a:r>
            <a:r>
              <a:rPr lang="ru-RU" sz="1600" u="sng" dirty="0" err="1" smtClean="0">
                <a:hlinkClick r:id="rId2" tooltip="Положение о портфолио обучающегося"/>
              </a:rPr>
              <a:t>портфолио</a:t>
            </a:r>
            <a:r>
              <a:rPr lang="ru-RU" sz="1600" u="sng" dirty="0" smtClean="0">
                <a:hlinkClick r:id="rId2" tooltip="Положение о портфолио обучающегося"/>
              </a:rPr>
              <a:t> обучающегося</a:t>
            </a:r>
            <a:r>
              <a:rPr lang="ru-RU" sz="1600" u="sng" dirty="0" smtClean="0"/>
              <a:t> (</a:t>
            </a:r>
            <a:r>
              <a:rPr lang="ru-RU" sz="1600" u="sng" dirty="0" smtClean="0">
                <a:hlinkClick r:id="rId2"/>
              </a:rPr>
              <a:t>Пункт 11 ч. 3 ст. 28</a:t>
            </a:r>
            <a:r>
              <a:rPr lang="ru-RU" sz="1600" dirty="0" smtClean="0"/>
              <a:t>, Федеральные государственные образовательные стандарты общего образования</a:t>
            </a:r>
            <a:r>
              <a:rPr lang="ru-RU" sz="1600" u="sng" dirty="0" smtClean="0"/>
              <a:t>);</a:t>
            </a:r>
          </a:p>
          <a:p>
            <a:endParaRPr lang="ru-RU" sz="1600" u="sng" dirty="0" smtClean="0"/>
          </a:p>
          <a:p>
            <a:r>
              <a:rPr lang="ru-RU" sz="1600" u="sng" dirty="0" smtClean="0">
                <a:hlinkClick r:id="rId2" tooltip="Положение о формах, периодичности, порядке текущего контроля успеваемости и промежуточной аттестации обучающихся"/>
              </a:rPr>
              <a:t>Положение о формах, периодичности, порядке текущего контроля успеваемости и промежуточной аттестации обучающихся</a:t>
            </a:r>
            <a:r>
              <a:rPr lang="ru-RU" sz="1600" u="sng" dirty="0" smtClean="0"/>
              <a:t> (</a:t>
            </a:r>
            <a:r>
              <a:rPr lang="ru-RU" sz="1600" u="sng" dirty="0" smtClean="0">
                <a:hlinkClick r:id="rId2"/>
              </a:rPr>
              <a:t>Часть 3 ст. 17</a:t>
            </a:r>
            <a:r>
              <a:rPr lang="ru-RU" sz="1600" dirty="0" smtClean="0"/>
              <a:t>, </a:t>
            </a:r>
            <a:r>
              <a:rPr lang="ru-RU" sz="1600" u="sng" dirty="0" smtClean="0">
                <a:hlinkClick r:id="rId2"/>
              </a:rPr>
              <a:t>п. 10 ч. 3 ст. 28</a:t>
            </a:r>
            <a:r>
              <a:rPr lang="ru-RU" sz="1600" dirty="0" smtClean="0"/>
              <a:t>, </a:t>
            </a:r>
            <a:r>
              <a:rPr lang="ru-RU" sz="1600" u="sng" dirty="0" smtClean="0">
                <a:hlinkClick r:id="rId2"/>
              </a:rPr>
              <a:t>ч. 3 ст. 34</a:t>
            </a:r>
            <a:r>
              <a:rPr lang="ru-RU" sz="1600" dirty="0" smtClean="0"/>
              <a:t>, </a:t>
            </a:r>
            <a:r>
              <a:rPr lang="ru-RU" sz="1600" u="sng" dirty="0" smtClean="0">
                <a:hlinkClick r:id="rId2"/>
              </a:rPr>
              <a:t>ч. 1 ст. 58</a:t>
            </a:r>
            <a:r>
              <a:rPr lang="ru-RU" sz="1600" dirty="0" smtClean="0"/>
              <a:t> Закона от 29 декабря 2012 г. № 273-ФЗ</a:t>
            </a:r>
            <a:r>
              <a:rPr lang="ru-RU" sz="1600" u="sng" dirty="0" smtClean="0"/>
              <a:t>);</a:t>
            </a:r>
          </a:p>
          <a:p>
            <a:endParaRPr lang="ru-RU" sz="1600" u="sng" dirty="0" smtClean="0"/>
          </a:p>
          <a:p>
            <a:r>
              <a:rPr lang="ru-RU" sz="1600" u="sng" dirty="0" smtClean="0">
                <a:hlinkClick r:id="rId2" tooltip="Положение об электронном обучении и использовании дистанционных образовательных технологий в образовательном процессе"/>
              </a:rPr>
              <a:t>Положение об электронном обучении и использовании дистанционных образовательных технологий</a:t>
            </a:r>
            <a:r>
              <a:rPr lang="ru-RU" sz="1600" u="sng" dirty="0" smtClean="0"/>
              <a:t> (</a:t>
            </a:r>
            <a:r>
              <a:rPr lang="ru-RU" sz="1600" u="sng" dirty="0" smtClean="0">
                <a:hlinkClick r:id="rId2"/>
              </a:rPr>
              <a:t>Статья 13</a:t>
            </a:r>
            <a:r>
              <a:rPr lang="ru-RU" sz="1600" dirty="0" smtClean="0"/>
              <a:t>, </a:t>
            </a:r>
            <a:r>
              <a:rPr lang="ru-RU" sz="1600" u="sng" dirty="0" smtClean="0">
                <a:hlinkClick r:id="rId2"/>
              </a:rPr>
              <a:t>ст. 16</a:t>
            </a:r>
            <a:r>
              <a:rPr lang="ru-RU" sz="1600" dirty="0" smtClean="0"/>
              <a:t> Закона от 29 декабря 2012 г. № 273-ФЗ</a:t>
            </a:r>
            <a:r>
              <a:rPr lang="ru-RU" sz="1600" u="sng" dirty="0" smtClean="0"/>
              <a:t>);</a:t>
            </a:r>
          </a:p>
          <a:p>
            <a:endParaRPr lang="ru-RU" sz="1600" u="sng" dirty="0" smtClean="0"/>
          </a:p>
          <a:p>
            <a:endParaRPr lang="ru-RU" sz="1600" dirty="0"/>
          </a:p>
        </p:txBody>
      </p:sp>
      <p:pic>
        <p:nvPicPr>
          <p:cNvPr id="3" name="Picture 2" descr="C:\Users\Тимур\Desktop\logo (1).png"/>
          <p:cNvPicPr>
            <a:picLocks noChangeAspect="1" noChangeArrowheads="1"/>
          </p:cNvPicPr>
          <p:nvPr/>
        </p:nvPicPr>
        <p:blipFill>
          <a:blip r:embed="rId3" cstate="print"/>
          <a:srcRect/>
          <a:stretch>
            <a:fillRect/>
          </a:stretch>
        </p:blipFill>
        <p:spPr bwMode="auto">
          <a:xfrm>
            <a:off x="7715240" y="5848064"/>
            <a:ext cx="1428760" cy="1009936"/>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fontScale="92500" lnSpcReduction="10000"/>
          </a:bodyPr>
          <a:lstStyle/>
          <a:p>
            <a:pPr algn="just">
              <a:buNone/>
            </a:pPr>
            <a:r>
              <a:rPr lang="ru-RU" sz="2800" dirty="0" smtClean="0">
                <a:solidFill>
                  <a:srgbClr val="C00000"/>
                </a:solidFill>
                <a:latin typeface="Times New Roman" panose="02020603050405020304" pitchFamily="18" charset="0"/>
                <a:cs typeface="Times New Roman" panose="02020603050405020304" pitchFamily="18" charset="0"/>
              </a:rPr>
              <a:t>   Государственный контроль (надзор) в сфере образования </a:t>
            </a:r>
            <a:r>
              <a:rPr lang="ru-RU" sz="2800" dirty="0" smtClean="0">
                <a:latin typeface="Times New Roman" panose="02020603050405020304" pitchFamily="18" charset="0"/>
                <a:cs typeface="Times New Roman" panose="02020603050405020304" pitchFamily="18" charset="0"/>
              </a:rPr>
              <a:t>включает в себя </a:t>
            </a:r>
            <a:r>
              <a:rPr lang="ru-RU" sz="2800" b="1" dirty="0" smtClean="0">
                <a:solidFill>
                  <a:srgbClr val="00B050"/>
                </a:solidFill>
                <a:latin typeface="Times New Roman" panose="02020603050405020304" pitchFamily="18" charset="0"/>
                <a:cs typeface="Times New Roman" panose="02020603050405020304" pitchFamily="18" charset="0"/>
              </a:rPr>
              <a:t>федеральный государственный контроль качества образования </a:t>
            </a:r>
            <a:r>
              <a:rPr lang="ru-RU" sz="2800" dirty="0" smtClean="0">
                <a:latin typeface="Times New Roman" panose="02020603050405020304" pitchFamily="18" charset="0"/>
                <a:cs typeface="Times New Roman" panose="02020603050405020304" pitchFamily="18" charset="0"/>
              </a:rPr>
              <a:t>и </a:t>
            </a:r>
            <a:r>
              <a:rPr lang="ru-RU" sz="2800" b="1" dirty="0" smtClean="0">
                <a:solidFill>
                  <a:srgbClr val="00B050"/>
                </a:solidFill>
                <a:latin typeface="Times New Roman" panose="02020603050405020304" pitchFamily="18" charset="0"/>
                <a:cs typeface="Times New Roman" panose="02020603050405020304" pitchFamily="18" charset="0"/>
              </a:rPr>
              <a:t>федеральный государственный надзор в сфере образования</a:t>
            </a:r>
            <a:r>
              <a:rPr lang="ru-RU" sz="2800" dirty="0" smtClean="0">
                <a:latin typeface="Times New Roman" panose="02020603050405020304" pitchFamily="18" charset="0"/>
                <a:cs typeface="Times New Roman" panose="02020603050405020304" pitchFamily="18" charset="0"/>
              </a:rPr>
              <a:t>, осуществляемые уполномоченными федеральными органами исполнительной власти и органами исполнительной власти субъектов Российской Федерации, осуществляющими переданные Российской Федерацией полномочия по государственному контролю (надзору) в сфере образования (далее - органы по контролю и надзору в сфере образования).</a:t>
            </a:r>
            <a:endParaRPr lang="ru-RU" dirty="0"/>
          </a:p>
        </p:txBody>
      </p:sp>
      <p:sp>
        <p:nvSpPr>
          <p:cNvPr id="3" name="Заголовок 2"/>
          <p:cNvSpPr>
            <a:spLocks noGrp="1"/>
          </p:cNvSpPr>
          <p:nvPr>
            <p:ph type="title"/>
          </p:nvPr>
        </p:nvSpPr>
        <p:spPr/>
        <p:txBody>
          <a:bodyPr>
            <a:normAutofit/>
          </a:bodyPr>
          <a:lstStyle/>
          <a:p>
            <a:pPr algn="ctr"/>
            <a:r>
              <a:rPr lang="ru-RU" sz="3200" dirty="0" smtClean="0">
                <a:solidFill>
                  <a:srgbClr val="003300"/>
                </a:solidFill>
                <a:latin typeface="Times New Roman" pitchFamily="18" charset="0"/>
                <a:cs typeface="Times New Roman" pitchFamily="18" charset="0"/>
              </a:rPr>
              <a:t>Полномочия Министерства образования и науки Чеченской Республики</a:t>
            </a:r>
            <a:endParaRPr lang="ru-RU" sz="32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332656"/>
            <a:ext cx="8229600" cy="5832648"/>
          </a:xfrm>
        </p:spPr>
        <p:txBody>
          <a:bodyPr>
            <a:normAutofit/>
          </a:bodyPr>
          <a:lstStyle/>
          <a:p>
            <a:r>
              <a:rPr lang="ru-RU" sz="1600" u="sng" dirty="0" smtClean="0">
                <a:hlinkClick r:id="rId2" tooltip="Правила посещения мероприятий, не предусмотренных учебным планом"/>
              </a:rPr>
              <a:t>Порядок/Правила посещения мероприятий, не предусмотренных учебным планом</a:t>
            </a:r>
            <a:r>
              <a:rPr lang="ru-RU" sz="1600" u="sng" dirty="0" smtClean="0"/>
              <a:t> (</a:t>
            </a:r>
            <a:r>
              <a:rPr lang="ru-RU" sz="1600" u="sng" dirty="0" smtClean="0">
                <a:hlinkClick r:id="rId2"/>
              </a:rPr>
              <a:t>Часть 4 ст. 34</a:t>
            </a:r>
            <a:r>
              <a:rPr lang="ru-RU" sz="1600" dirty="0" smtClean="0"/>
              <a:t> Закона от 29 декабря 2012 г. № 273-ФЗ</a:t>
            </a:r>
            <a:r>
              <a:rPr lang="ru-RU" sz="1600" u="sng" dirty="0" smtClean="0"/>
              <a:t>);</a:t>
            </a:r>
          </a:p>
          <a:p>
            <a:endParaRPr lang="ru-RU" sz="1600" u="sng" dirty="0" smtClean="0"/>
          </a:p>
          <a:p>
            <a:r>
              <a:rPr lang="ru-RU" sz="1600" u="sng" dirty="0" smtClean="0">
                <a:hlinkClick r:id="rId2" tooltip="Положение об оказании платных образовательных услуг"/>
              </a:rPr>
              <a:t>Положение об оказании платных образовательных услуг</a:t>
            </a:r>
            <a:endParaRPr lang="ru-RU" sz="1600" dirty="0" smtClean="0"/>
          </a:p>
          <a:p>
            <a:r>
              <a:rPr lang="ru-RU" sz="1600" u="sng" dirty="0" smtClean="0">
                <a:hlinkClick r:id="rId2" tooltip="Положение об основаниях снижения стоимости платных образовательных услуг по договорам об оказании платных образовательных услуг"/>
              </a:rPr>
              <a:t>Положение об основаниях и порядке снижения стоимости платных образовательных услуг</a:t>
            </a:r>
            <a:r>
              <a:rPr lang="ru-RU" sz="1600" u="sng" dirty="0" smtClean="0"/>
              <a:t> (</a:t>
            </a:r>
            <a:r>
              <a:rPr lang="ru-RU" sz="1600" u="sng" dirty="0" smtClean="0">
                <a:hlinkClick r:id="rId2"/>
              </a:rPr>
              <a:t>Пункт 4 ч. 2 ст. 29</a:t>
            </a:r>
            <a:r>
              <a:rPr lang="ru-RU" sz="1600" dirty="0" smtClean="0"/>
              <a:t>, </a:t>
            </a:r>
            <a:r>
              <a:rPr lang="ru-RU" sz="1600" u="sng" dirty="0" smtClean="0">
                <a:hlinkClick r:id="rId2"/>
              </a:rPr>
              <a:t>ст. 54</a:t>
            </a:r>
            <a:r>
              <a:rPr lang="ru-RU" sz="1600" dirty="0" smtClean="0"/>
              <a:t>, </a:t>
            </a:r>
            <a:r>
              <a:rPr lang="ru-RU" sz="1600" u="sng" dirty="0" smtClean="0">
                <a:hlinkClick r:id="rId2"/>
              </a:rPr>
              <a:t>ст. 101</a:t>
            </a:r>
            <a:r>
              <a:rPr lang="ru-RU" sz="1600" dirty="0" smtClean="0"/>
              <a:t> Закона от 29 декабря 2012 г. № 273-ФЗ</a:t>
            </a:r>
            <a:r>
              <a:rPr lang="ru-RU" sz="1600" u="sng" dirty="0" smtClean="0"/>
              <a:t>);</a:t>
            </a:r>
          </a:p>
          <a:p>
            <a:endParaRPr lang="ru-RU" sz="1600" u="sng" dirty="0" smtClean="0"/>
          </a:p>
          <a:p>
            <a:r>
              <a:rPr lang="ru-RU" sz="1600" u="sng" dirty="0" smtClean="0">
                <a:hlinkClick r:id="rId2" tooltip="Положение о порядке расходования средств, полученных от приносящей доход деятельности, и средств, полученных из иных источников формирования имущества"/>
              </a:rPr>
              <a:t>Положение о порядке расходования средств, полученных от приносящей доход деятельности, и средств, полученных из иных источников формирования имущества</a:t>
            </a:r>
            <a:r>
              <a:rPr lang="ru-RU" sz="1600" u="sng" dirty="0" smtClean="0"/>
              <a:t> (</a:t>
            </a:r>
            <a:r>
              <a:rPr lang="ru-RU" sz="1600" u="sng" dirty="0" smtClean="0">
                <a:hlinkClick r:id="rId2"/>
              </a:rPr>
              <a:t>Пункт 3 ч. 3 ст. 28</a:t>
            </a:r>
            <a:r>
              <a:rPr lang="ru-RU" sz="1600" dirty="0" smtClean="0"/>
              <a:t> Закона от 29 декабря 2012 г. № 273-ФЗ</a:t>
            </a:r>
            <a:r>
              <a:rPr lang="ru-RU" sz="1600" u="sng" dirty="0" smtClean="0"/>
              <a:t>);</a:t>
            </a:r>
          </a:p>
          <a:p>
            <a:endParaRPr lang="ru-RU" sz="1600" u="sng" dirty="0" smtClean="0"/>
          </a:p>
          <a:p>
            <a:r>
              <a:rPr lang="ru-RU" sz="1600" u="sng" dirty="0" smtClean="0">
                <a:hlinkClick r:id="rId2" tooltip="Положение о закупке товаров, работ, услуг для собственных нужд бюджетной образовательной организации"/>
              </a:rPr>
              <a:t>Положение о закупке товаров, работ, услуг для собственных нужд бюджетной образовательной организации</a:t>
            </a:r>
            <a:r>
              <a:rPr lang="ru-RU" sz="1600" u="sng" dirty="0" smtClean="0"/>
              <a:t> (</a:t>
            </a:r>
            <a:r>
              <a:rPr lang="ru-RU" sz="1600" u="sng" dirty="0" smtClean="0">
                <a:hlinkClick r:id="rId2"/>
              </a:rPr>
              <a:t>Часть 2 ст. 15</a:t>
            </a:r>
            <a:r>
              <a:rPr lang="ru-RU" sz="1600" dirty="0" smtClean="0"/>
              <a:t> Закона от 5 апреля 2013 г. № 44-ФЗ; </a:t>
            </a:r>
            <a:r>
              <a:rPr lang="ru-RU" sz="1600" u="sng" dirty="0" smtClean="0">
                <a:hlinkClick r:id="rId2"/>
              </a:rPr>
              <a:t>Часть 2 ст. 2</a:t>
            </a:r>
            <a:r>
              <a:rPr lang="ru-RU" sz="1600" dirty="0" smtClean="0"/>
              <a:t> Закона от 18 июля 2011 г. № 223-ФЗ</a:t>
            </a:r>
            <a:r>
              <a:rPr lang="ru-RU" sz="1600" u="sng" dirty="0" smtClean="0"/>
              <a:t>);</a:t>
            </a:r>
          </a:p>
          <a:p>
            <a:endParaRPr lang="ru-RU" sz="1600" u="sng" dirty="0" smtClean="0"/>
          </a:p>
          <a:p>
            <a:r>
              <a:rPr lang="ru-RU" sz="1600" u="sng" dirty="0" smtClean="0">
                <a:hlinkClick r:id="rId2" tooltip="Положение о порядке обработки и защите персональных данных в образовательной организации"/>
              </a:rPr>
              <a:t>Положение о порядке обработки и защите персональных данных</a:t>
            </a:r>
            <a:r>
              <a:rPr lang="ru-RU" sz="1600" u="sng" dirty="0" smtClean="0"/>
              <a:t> (</a:t>
            </a:r>
            <a:r>
              <a:rPr lang="ru-RU" sz="1600" u="sng" dirty="0" smtClean="0">
                <a:hlinkClick r:id="rId2"/>
              </a:rPr>
              <a:t>Часть 1 ст. 19</a:t>
            </a:r>
            <a:r>
              <a:rPr lang="ru-RU" sz="1600" dirty="0" smtClean="0"/>
              <a:t> Закона от 27 июля 2006 № 152-ФЗ</a:t>
            </a:r>
            <a:r>
              <a:rPr lang="ru-RU" sz="1600" u="sng" dirty="0" smtClean="0"/>
              <a:t>);</a:t>
            </a:r>
          </a:p>
          <a:p>
            <a:endParaRPr lang="ru-RU" sz="1600" dirty="0"/>
          </a:p>
        </p:txBody>
      </p:sp>
      <p:pic>
        <p:nvPicPr>
          <p:cNvPr id="3" name="Picture 2" descr="C:\Users\Тимур\Desktop\logo (1).png"/>
          <p:cNvPicPr>
            <a:picLocks noChangeAspect="1" noChangeArrowheads="1"/>
          </p:cNvPicPr>
          <p:nvPr/>
        </p:nvPicPr>
        <p:blipFill>
          <a:blip r:embed="rId3" cstate="print"/>
          <a:srcRect/>
          <a:stretch>
            <a:fillRect/>
          </a:stretch>
        </p:blipFill>
        <p:spPr bwMode="auto">
          <a:xfrm>
            <a:off x="7715240" y="5848064"/>
            <a:ext cx="1428760" cy="1009936"/>
          </a:xfrm>
          <a:prstGeom prst="rect">
            <a:avLst/>
          </a:prstGeom>
          <a:no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404664"/>
            <a:ext cx="8229600" cy="5602627"/>
          </a:xfrm>
        </p:spPr>
        <p:txBody>
          <a:bodyPr>
            <a:normAutofit/>
          </a:bodyPr>
          <a:lstStyle/>
          <a:p>
            <a:endParaRPr lang="ru-RU" sz="1600" u="sng" dirty="0" smtClean="0"/>
          </a:p>
          <a:p>
            <a:r>
              <a:rPr lang="ru-RU" sz="1600" u="sng" dirty="0" smtClean="0">
                <a:hlinkClick r:id="rId2" tooltip="Положение о комиссии по вопросам регламентации доступа к сведениям и информации в сети Интернет"/>
              </a:rPr>
              <a:t>Положение о комиссии по вопросам регламентации доступа к сведениям и информации в сети «Интернет»</a:t>
            </a:r>
            <a:endParaRPr lang="ru-RU" sz="1600" dirty="0" smtClean="0"/>
          </a:p>
          <a:p>
            <a:r>
              <a:rPr lang="ru-RU" sz="1600" u="sng" dirty="0" smtClean="0">
                <a:hlinkClick r:id="rId2" tooltip="Правила использования сети Интернет в образовательной организации"/>
              </a:rPr>
              <a:t>Правила использования сети «Интернет»</a:t>
            </a:r>
            <a:r>
              <a:rPr lang="ru-RU" sz="1600" u="sng" dirty="0" smtClean="0"/>
              <a:t> (</a:t>
            </a:r>
            <a:r>
              <a:rPr lang="ru-RU" sz="1600" u="sng" dirty="0" smtClean="0">
                <a:hlinkClick r:id="rId2"/>
              </a:rPr>
              <a:t>Пункт 2 ч. 6 ст. 28</a:t>
            </a:r>
            <a:r>
              <a:rPr lang="ru-RU" sz="1600" dirty="0" smtClean="0"/>
              <a:t>, </a:t>
            </a:r>
            <a:r>
              <a:rPr lang="ru-RU" sz="1600" u="sng" dirty="0" smtClean="0">
                <a:hlinkClick r:id="rId2"/>
              </a:rPr>
              <a:t>п. 8 ч. 1 ст. 41</a:t>
            </a:r>
            <a:r>
              <a:rPr lang="ru-RU" sz="1600" dirty="0" smtClean="0"/>
              <a:t> Закона от 29 декабря 2012 г. № 273-ФЗ</a:t>
            </a:r>
            <a:r>
              <a:rPr lang="ru-RU" sz="1600" u="sng" dirty="0" smtClean="0"/>
              <a:t>);</a:t>
            </a:r>
          </a:p>
          <a:p>
            <a:endParaRPr lang="ru-RU" sz="1600" u="sng" dirty="0" smtClean="0"/>
          </a:p>
          <a:p>
            <a:r>
              <a:rPr lang="ru-RU" sz="1600" u="sng" dirty="0" smtClean="0">
                <a:hlinkClick r:id="rId2"/>
              </a:rPr>
              <a:t>Декларация пожарной безопасности</a:t>
            </a:r>
            <a:r>
              <a:rPr lang="ru-RU" sz="1600" u="sng" dirty="0" smtClean="0"/>
              <a:t> (</a:t>
            </a:r>
            <a:r>
              <a:rPr lang="ru-RU" sz="1600" u="sng" dirty="0" smtClean="0">
                <a:hlinkClick r:id="rId2"/>
              </a:rPr>
              <a:t>Статья 64</a:t>
            </a:r>
            <a:r>
              <a:rPr lang="ru-RU" sz="1600" dirty="0" smtClean="0"/>
              <a:t> Закона от 22 июля 2008 № 123-ФЗ </a:t>
            </a:r>
            <a:r>
              <a:rPr lang="ru-RU" sz="1600" u="sng" dirty="0" smtClean="0"/>
              <a:t>);</a:t>
            </a:r>
          </a:p>
          <a:p>
            <a:r>
              <a:rPr lang="ru-RU" sz="1600" u="sng" dirty="0" smtClean="0">
                <a:hlinkClick r:id="rId2" tooltip="Положение о комиссии по поступлению и выбытию активов"/>
              </a:rPr>
              <a:t>Положение о комиссии по поступлению и выбытию активов</a:t>
            </a:r>
            <a:r>
              <a:rPr lang="ru-RU" sz="1600" u="sng" dirty="0" smtClean="0"/>
              <a:t> (</a:t>
            </a:r>
            <a:r>
              <a:rPr lang="ru-RU" sz="1600" u="sng" dirty="0" smtClean="0">
                <a:hlinkClick r:id="rId2"/>
              </a:rPr>
              <a:t>Пункт 25</a:t>
            </a:r>
            <a:r>
              <a:rPr lang="ru-RU" sz="1600" dirty="0" smtClean="0"/>
              <a:t> Инструкции, утвержденной приказом Минфина России от 1 декабря 2010 г. № 157н</a:t>
            </a:r>
            <a:r>
              <a:rPr lang="ru-RU" sz="1600" u="sng" dirty="0" smtClean="0"/>
              <a:t>);</a:t>
            </a:r>
          </a:p>
          <a:p>
            <a:r>
              <a:rPr lang="ru-RU" sz="1600" u="sng" dirty="0" smtClean="0">
                <a:hlinkClick r:id="rId2" tooltip="Паспорт дорожной безопасности образовательной организации"/>
              </a:rPr>
              <a:t>Паспорт дорожной безопасности</a:t>
            </a:r>
            <a:r>
              <a:rPr lang="ru-RU" sz="1600" u="sng" dirty="0" smtClean="0"/>
              <a:t> (</a:t>
            </a:r>
            <a:r>
              <a:rPr lang="ru-RU" sz="1600" u="sng" dirty="0" smtClean="0">
                <a:hlinkClick r:id="rId2"/>
              </a:rPr>
              <a:t>Пункт 2 ч. 6 ст. 28</a:t>
            </a:r>
            <a:r>
              <a:rPr lang="ru-RU" sz="1600" dirty="0" smtClean="0"/>
              <a:t>, </a:t>
            </a:r>
            <a:r>
              <a:rPr lang="ru-RU" sz="1600" u="sng" dirty="0" smtClean="0">
                <a:hlinkClick r:id="rId2"/>
              </a:rPr>
              <a:t>п. 8 ч. 1 ст. 41</a:t>
            </a:r>
            <a:r>
              <a:rPr lang="ru-RU" sz="1600" dirty="0" smtClean="0"/>
              <a:t> Закона от 29 декабря 2012 г. № 273-ФЗ</a:t>
            </a:r>
            <a:r>
              <a:rPr lang="ru-RU" sz="1600" u="sng" dirty="0" smtClean="0"/>
              <a:t>);</a:t>
            </a:r>
          </a:p>
          <a:p>
            <a:endParaRPr lang="ru-RU" sz="1600" u="sng" dirty="0" smtClean="0"/>
          </a:p>
          <a:p>
            <a:r>
              <a:rPr lang="ru-RU" sz="1600" u="sng" dirty="0" smtClean="0">
                <a:hlinkClick r:id="rId2" tooltip="Правила приема на обучение по программам начального общего, основного общего и среднего общего образования"/>
              </a:rPr>
              <a:t>Правила приема на обучение по программам начального общего, основного общего и среднего общего образования</a:t>
            </a:r>
            <a:r>
              <a:rPr lang="ru-RU" sz="1600" u="sng" dirty="0" smtClean="0"/>
              <a:t> (</a:t>
            </a:r>
            <a:r>
              <a:rPr lang="ru-RU" sz="1600" u="sng" dirty="0" smtClean="0">
                <a:hlinkClick r:id="rId2"/>
              </a:rPr>
              <a:t>Пункт 8 ч. 3 ст. 28</a:t>
            </a:r>
            <a:r>
              <a:rPr lang="ru-RU" sz="1600" dirty="0" smtClean="0"/>
              <a:t>, </a:t>
            </a:r>
            <a:r>
              <a:rPr lang="ru-RU" sz="1600" u="sng" dirty="0" smtClean="0">
                <a:hlinkClick r:id="rId2"/>
              </a:rPr>
              <a:t>ч. 2 ст. 30</a:t>
            </a:r>
            <a:r>
              <a:rPr lang="ru-RU" sz="1600" dirty="0" smtClean="0"/>
              <a:t>, </a:t>
            </a:r>
            <a:r>
              <a:rPr lang="ru-RU" sz="1600" u="sng" dirty="0" smtClean="0">
                <a:hlinkClick r:id="rId2"/>
              </a:rPr>
              <a:t>ч. 9 ст. 55</a:t>
            </a:r>
            <a:r>
              <a:rPr lang="ru-RU" sz="1600" dirty="0" smtClean="0"/>
              <a:t>, </a:t>
            </a:r>
            <a:r>
              <a:rPr lang="ru-RU" sz="1600" u="sng" dirty="0" smtClean="0">
                <a:hlinkClick r:id="rId2"/>
              </a:rPr>
              <a:t>ч. 5 ст. 55</a:t>
            </a:r>
            <a:r>
              <a:rPr lang="ru-RU" sz="1600" dirty="0" smtClean="0"/>
              <a:t> Закона от 29 декабря 2012 г. № 273-ФЗ</a:t>
            </a:r>
            <a:r>
              <a:rPr lang="ru-RU" sz="1600" u="sng" dirty="0" smtClean="0"/>
              <a:t>);</a:t>
            </a:r>
            <a:endParaRPr lang="ru-RU" sz="1600" dirty="0"/>
          </a:p>
        </p:txBody>
      </p:sp>
      <p:pic>
        <p:nvPicPr>
          <p:cNvPr id="3" name="Picture 2" descr="C:\Users\Тимур\Desktop\logo (1).png"/>
          <p:cNvPicPr>
            <a:picLocks noChangeAspect="1" noChangeArrowheads="1"/>
          </p:cNvPicPr>
          <p:nvPr/>
        </p:nvPicPr>
        <p:blipFill>
          <a:blip r:embed="rId3" cstate="print"/>
          <a:srcRect/>
          <a:stretch>
            <a:fillRect/>
          </a:stretch>
        </p:blipFill>
        <p:spPr bwMode="auto">
          <a:xfrm>
            <a:off x="7715240" y="5848064"/>
            <a:ext cx="1428760" cy="1009936"/>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332656"/>
            <a:ext cx="8229600" cy="5674635"/>
          </a:xfrm>
        </p:spPr>
        <p:txBody>
          <a:bodyPr>
            <a:normAutofit/>
          </a:bodyPr>
          <a:lstStyle/>
          <a:p>
            <a:endParaRPr lang="ru-RU" sz="1600" u="sng" dirty="0" smtClean="0"/>
          </a:p>
          <a:p>
            <a:r>
              <a:rPr lang="ru-RU" sz="1600" u="sng" dirty="0" smtClean="0">
                <a:hlinkClick r:id="rId2" tooltip="Положение о мерах социальной (материальной) поддержки обучающихся общеобразовательной организации"/>
              </a:rPr>
              <a:t>Положение о мерах социальной (материальной) поддержки обучающихся</a:t>
            </a:r>
            <a:r>
              <a:rPr lang="ru-RU" sz="1600" u="sng" dirty="0" smtClean="0"/>
              <a:t> (</a:t>
            </a:r>
            <a:r>
              <a:rPr lang="ru-RU" sz="1600" u="sng" dirty="0" smtClean="0">
                <a:hlinkClick r:id="rId2"/>
              </a:rPr>
              <a:t>Пункт 29 ч. 1</a:t>
            </a:r>
            <a:r>
              <a:rPr lang="ru-RU" sz="1600" dirty="0" smtClean="0"/>
              <a:t>, </a:t>
            </a:r>
            <a:r>
              <a:rPr lang="ru-RU" sz="1600" u="sng" dirty="0" smtClean="0">
                <a:hlinkClick r:id="rId2"/>
              </a:rPr>
              <a:t>п. 7 ч. 2 ст. 34</a:t>
            </a:r>
            <a:r>
              <a:rPr lang="ru-RU" sz="1600" dirty="0" smtClean="0"/>
              <a:t> Закона от 29 декабря 2012 г. № 273-ФЗ</a:t>
            </a:r>
            <a:r>
              <a:rPr lang="ru-RU" sz="1600" u="sng" dirty="0" smtClean="0"/>
              <a:t>);</a:t>
            </a:r>
          </a:p>
          <a:p>
            <a:endParaRPr lang="ru-RU" sz="1600" u="sng" dirty="0" smtClean="0"/>
          </a:p>
          <a:p>
            <a:r>
              <a:rPr lang="ru-RU" sz="1600" u="sng" dirty="0" smtClean="0">
                <a:hlinkClick r:id="rId2" tooltip="Модельный кодекс профессиональной этики педагогических работников организаций, осуществляющих образовательную деятельность"/>
              </a:rPr>
              <a:t>Положение о профессиональной этике педагогических работников (Кодекс профессиональной этики)</a:t>
            </a:r>
            <a:r>
              <a:rPr lang="ru-RU" sz="1600" u="sng" dirty="0" smtClean="0"/>
              <a:t> (</a:t>
            </a:r>
            <a:r>
              <a:rPr lang="ru-RU" sz="1600" u="sng" dirty="0" smtClean="0">
                <a:hlinkClick r:id="rId2"/>
              </a:rPr>
              <a:t>Часть 4 ст. 47</a:t>
            </a:r>
            <a:r>
              <a:rPr lang="ru-RU" sz="1600" dirty="0" smtClean="0"/>
              <a:t> Закона от 29 декабря 2012 г. № 273-ФЗ</a:t>
            </a:r>
            <a:r>
              <a:rPr lang="ru-RU" sz="1600" u="sng" dirty="0" smtClean="0"/>
              <a:t>);</a:t>
            </a:r>
          </a:p>
          <a:p>
            <a:endParaRPr lang="ru-RU" sz="1600" u="sng" dirty="0" smtClean="0"/>
          </a:p>
          <a:p>
            <a:r>
              <a:rPr lang="ru-RU" sz="1600" u="sng" dirty="0" smtClean="0">
                <a:hlinkClick r:id="rId2" tooltip="Положение о дополнительном профессиональном образовании педагогических работников"/>
              </a:rPr>
              <a:t>Положение о дополнительном профессиональном образовании педагогических работников</a:t>
            </a:r>
            <a:r>
              <a:rPr lang="ru-RU" sz="1600" u="sng" dirty="0" smtClean="0"/>
              <a:t> (</a:t>
            </a:r>
            <a:r>
              <a:rPr lang="ru-RU" sz="1600" u="sng" dirty="0" smtClean="0">
                <a:hlinkClick r:id="rId2"/>
              </a:rPr>
              <a:t>Пункт 5 ч. 3 ст. 28</a:t>
            </a:r>
            <a:r>
              <a:rPr lang="ru-RU" sz="1600" dirty="0" smtClean="0"/>
              <a:t>, </a:t>
            </a:r>
            <a:r>
              <a:rPr lang="ru-RU" sz="1600" u="sng" dirty="0" smtClean="0">
                <a:hlinkClick r:id="rId2"/>
              </a:rPr>
              <a:t>п. 7 ч. 1 ст. 48</a:t>
            </a:r>
            <a:r>
              <a:rPr lang="ru-RU" sz="1600" dirty="0" smtClean="0"/>
              <a:t> Закона от 29 декабря 2012 г. № 273-ФЗ</a:t>
            </a:r>
            <a:r>
              <a:rPr lang="ru-RU" sz="1600" u="sng" dirty="0" smtClean="0"/>
              <a:t>);</a:t>
            </a:r>
          </a:p>
          <a:p>
            <a:endParaRPr lang="ru-RU" sz="1600" u="sng" dirty="0" smtClean="0"/>
          </a:p>
          <a:p>
            <a:r>
              <a:rPr lang="ru-RU" sz="1600" u="sng" dirty="0" smtClean="0">
                <a:hlinkClick r:id="rId2" tooltip="Положение о комиссии по урегулированию споров между участниками образовательных отношений"/>
              </a:rPr>
              <a:t>Положение о комиссии по урегулированию споров между участниками образовательных отношений и их исполнении</a:t>
            </a:r>
            <a:r>
              <a:rPr lang="ru-RU" sz="1600" u="sng" dirty="0" smtClean="0"/>
              <a:t> (</a:t>
            </a:r>
            <a:r>
              <a:rPr lang="ru-RU" sz="1600" u="sng" dirty="0" smtClean="0">
                <a:hlinkClick r:id="rId2"/>
              </a:rPr>
              <a:t>Пункт 2 ч. 1</a:t>
            </a:r>
            <a:r>
              <a:rPr lang="ru-RU" sz="1600" dirty="0" smtClean="0"/>
              <a:t>, </a:t>
            </a:r>
            <a:r>
              <a:rPr lang="ru-RU" sz="1600" u="sng" dirty="0" smtClean="0">
                <a:hlinkClick r:id="rId2"/>
              </a:rPr>
              <a:t>ч. 6 ст. 45</a:t>
            </a:r>
            <a:r>
              <a:rPr lang="ru-RU" sz="1600" dirty="0" smtClean="0"/>
              <a:t> Закона от 29 декабря 2012 г. № 273-ФЗ</a:t>
            </a:r>
            <a:r>
              <a:rPr lang="ru-RU" sz="1600" u="sng" dirty="0" smtClean="0"/>
              <a:t>).</a:t>
            </a:r>
            <a:endParaRPr lang="ru-RU" sz="1600" dirty="0"/>
          </a:p>
        </p:txBody>
      </p:sp>
      <p:pic>
        <p:nvPicPr>
          <p:cNvPr id="3" name="Picture 2" descr="C:\Users\Тимур\Desktop\logo (1).png"/>
          <p:cNvPicPr>
            <a:picLocks noChangeAspect="1" noChangeArrowheads="1"/>
          </p:cNvPicPr>
          <p:nvPr/>
        </p:nvPicPr>
        <p:blipFill>
          <a:blip r:embed="rId3" cstate="print"/>
          <a:srcRect/>
          <a:stretch>
            <a:fillRect/>
          </a:stretch>
        </p:blipFill>
        <p:spPr bwMode="auto">
          <a:xfrm>
            <a:off x="7715240" y="5848064"/>
            <a:ext cx="1428760" cy="1009936"/>
          </a:xfrm>
          <a:prstGeom prst="rect">
            <a:avLst/>
          </a:prstGeom>
          <a:no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idx="1"/>
          </p:nvPr>
        </p:nvGraphicFramePr>
        <p:xfrm>
          <a:off x="457200" y="1481328"/>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Схема 4"/>
          <p:cNvGraphicFramePr/>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7" name="Picture 2" descr="C:\Users\Тимур\Desktop\logo (1).png"/>
          <p:cNvPicPr>
            <a:picLocks noChangeAspect="1" noChangeArrowheads="1"/>
          </p:cNvPicPr>
          <p:nvPr/>
        </p:nvPicPr>
        <p:blipFill>
          <a:blip r:embed="rId12" cstate="print"/>
          <a:srcRect/>
          <a:stretch>
            <a:fillRect/>
          </a:stretch>
        </p:blipFill>
        <p:spPr bwMode="auto">
          <a:xfrm>
            <a:off x="7715240" y="5848064"/>
            <a:ext cx="1428760" cy="1009936"/>
          </a:xfrm>
          <a:prstGeom prst="rect">
            <a:avLst/>
          </a:prstGeom>
          <a:noFill/>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Содержимое 7"/>
          <p:cNvGraphicFramePr>
            <a:graphicFrameLocks noGrp="1"/>
          </p:cNvGraphicFramePr>
          <p:nvPr>
            <p:ph idx="1"/>
          </p:nvPr>
        </p:nvGraphicFramePr>
        <p:xfrm>
          <a:off x="457200" y="1481328"/>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Схема 4"/>
          <p:cNvGraphicFramePr/>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9" name="Picture 2" descr="C:\Users\Тимур\Desktop\logo (1).png"/>
          <p:cNvPicPr>
            <a:picLocks noChangeAspect="1" noChangeArrowheads="1"/>
          </p:cNvPicPr>
          <p:nvPr/>
        </p:nvPicPr>
        <p:blipFill>
          <a:blip r:embed="rId12" cstate="print"/>
          <a:srcRect/>
          <a:stretch>
            <a:fillRect/>
          </a:stretch>
        </p:blipFill>
        <p:spPr bwMode="auto">
          <a:xfrm>
            <a:off x="7715240" y="5848064"/>
            <a:ext cx="1428760" cy="1009936"/>
          </a:xfrm>
          <a:prstGeom prst="rect">
            <a:avLst/>
          </a:prstGeom>
          <a:noFill/>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idx="1"/>
          </p:nvPr>
        </p:nvGraphicFramePr>
        <p:xfrm>
          <a:off x="457200" y="1481328"/>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Схема 4"/>
          <p:cNvGraphicFramePr/>
          <p:nvPr/>
        </p:nvGraphicFramePr>
        <p:xfrm>
          <a:off x="609600" y="427038"/>
          <a:ext cx="8229600" cy="11430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6" name="Picture 2" descr="C:\Users\Тимур\Desktop\logo (1).png"/>
          <p:cNvPicPr>
            <a:picLocks noChangeAspect="1" noChangeArrowheads="1"/>
          </p:cNvPicPr>
          <p:nvPr/>
        </p:nvPicPr>
        <p:blipFill>
          <a:blip r:embed="rId12" cstate="print"/>
          <a:srcRect/>
          <a:stretch>
            <a:fillRect/>
          </a:stretch>
        </p:blipFill>
        <p:spPr bwMode="auto">
          <a:xfrm>
            <a:off x="7715240" y="5848064"/>
            <a:ext cx="1428760" cy="1009936"/>
          </a:xfrm>
          <a:prstGeom prst="rect">
            <a:avLst/>
          </a:prstGeom>
          <a:no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idx="1"/>
          </p:nvPr>
        </p:nvGraphicFramePr>
        <p:xfrm>
          <a:off x="457200" y="1481328"/>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5" name="Группа 4"/>
          <p:cNvGrpSpPr/>
          <p:nvPr/>
        </p:nvGrpSpPr>
        <p:grpSpPr>
          <a:xfrm>
            <a:off x="467544" y="188640"/>
            <a:ext cx="8229600" cy="1103310"/>
            <a:chOff x="0" y="19844"/>
            <a:chExt cx="8229600" cy="1103310"/>
          </a:xfrm>
        </p:grpSpPr>
        <p:sp>
          <p:nvSpPr>
            <p:cNvPr id="6" name="Скругленный прямоугольник 5"/>
            <p:cNvSpPr/>
            <p:nvPr/>
          </p:nvSpPr>
          <p:spPr>
            <a:xfrm>
              <a:off x="0" y="19844"/>
              <a:ext cx="8229600" cy="110331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Скругленный прямоугольник 4"/>
            <p:cNvSpPr/>
            <p:nvPr/>
          </p:nvSpPr>
          <p:spPr>
            <a:xfrm>
              <a:off x="53859" y="73703"/>
              <a:ext cx="8121882" cy="9955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7630" tIns="87630" rIns="87630" bIns="87630" numCol="1" spcCol="1270" anchor="ctr" anchorCtr="0">
              <a:noAutofit/>
            </a:bodyPr>
            <a:lstStyle/>
            <a:p>
              <a:pPr lvl="0" algn="ctr" defTabSz="1022350" rtl="0">
                <a:lnSpc>
                  <a:spcPct val="90000"/>
                </a:lnSpc>
                <a:spcBef>
                  <a:spcPct val="0"/>
                </a:spcBef>
                <a:spcAft>
                  <a:spcPct val="35000"/>
                </a:spcAft>
              </a:pPr>
              <a:r>
                <a:rPr lang="ru-RU" sz="2300" b="1" kern="1200" dirty="0" smtClean="0"/>
                <a:t>Нарушения, влекущие административную ответственность</a:t>
              </a:r>
              <a:endParaRPr lang="ru-RU" sz="2300" b="1" kern="1200" dirty="0"/>
            </a:p>
          </p:txBody>
        </p:sp>
      </p:grpSp>
      <p:pic>
        <p:nvPicPr>
          <p:cNvPr id="8" name="Picture 2" descr="C:\Users\Тимур\Desktop\logo (1).png"/>
          <p:cNvPicPr>
            <a:picLocks noChangeAspect="1" noChangeArrowheads="1"/>
          </p:cNvPicPr>
          <p:nvPr/>
        </p:nvPicPr>
        <p:blipFill>
          <a:blip r:embed="rId7" cstate="print"/>
          <a:srcRect/>
          <a:stretch>
            <a:fillRect/>
          </a:stretch>
        </p:blipFill>
        <p:spPr bwMode="auto">
          <a:xfrm>
            <a:off x="8028384" y="6069414"/>
            <a:ext cx="1115616" cy="788586"/>
          </a:xfrm>
          <a:prstGeom prst="rect">
            <a:avLst/>
          </a:prstGeom>
          <a:noFill/>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idx="1"/>
          </p:nvPr>
        </p:nvGraphicFramePr>
        <p:xfrm>
          <a:off x="539552" y="1124744"/>
          <a:ext cx="8229600" cy="54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6" name="Группа 5"/>
          <p:cNvGrpSpPr/>
          <p:nvPr/>
        </p:nvGrpSpPr>
        <p:grpSpPr>
          <a:xfrm>
            <a:off x="611560" y="188640"/>
            <a:ext cx="8229600" cy="1103310"/>
            <a:chOff x="0" y="19844"/>
            <a:chExt cx="8229600" cy="1103310"/>
          </a:xfrm>
        </p:grpSpPr>
        <p:sp>
          <p:nvSpPr>
            <p:cNvPr id="7" name="Скругленный прямоугольник 6"/>
            <p:cNvSpPr/>
            <p:nvPr/>
          </p:nvSpPr>
          <p:spPr>
            <a:xfrm>
              <a:off x="0" y="19844"/>
              <a:ext cx="8229600" cy="110331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 name="Скругленный прямоугольник 4"/>
            <p:cNvSpPr/>
            <p:nvPr/>
          </p:nvSpPr>
          <p:spPr>
            <a:xfrm>
              <a:off x="53859" y="73703"/>
              <a:ext cx="8121882" cy="9955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7630" tIns="87630" rIns="87630" bIns="87630" numCol="1" spcCol="1270" anchor="ctr" anchorCtr="0">
              <a:noAutofit/>
            </a:bodyPr>
            <a:lstStyle/>
            <a:p>
              <a:pPr lvl="0" algn="ctr" defTabSz="1022350" rtl="0">
                <a:lnSpc>
                  <a:spcPct val="90000"/>
                </a:lnSpc>
                <a:spcBef>
                  <a:spcPct val="0"/>
                </a:spcBef>
                <a:spcAft>
                  <a:spcPct val="35000"/>
                </a:spcAft>
              </a:pPr>
              <a:r>
                <a:rPr lang="ru-RU" sz="2300" b="1" kern="1200" dirty="0" smtClean="0"/>
                <a:t>Нарушения, влекущие административную ответственность</a:t>
              </a:r>
              <a:endParaRPr lang="ru-RU" sz="2300" b="1" kern="1200" dirty="0"/>
            </a:p>
          </p:txBody>
        </p:sp>
      </p:grpSp>
      <p:pic>
        <p:nvPicPr>
          <p:cNvPr id="9" name="Picture 2" descr="C:\Users\Тимур\Desktop\logo (1).png"/>
          <p:cNvPicPr>
            <a:picLocks noChangeAspect="1" noChangeArrowheads="1"/>
          </p:cNvPicPr>
          <p:nvPr/>
        </p:nvPicPr>
        <p:blipFill>
          <a:blip r:embed="rId7" cstate="print"/>
          <a:srcRect/>
          <a:stretch>
            <a:fillRect/>
          </a:stretch>
        </p:blipFill>
        <p:spPr bwMode="auto">
          <a:xfrm>
            <a:off x="7884368" y="5967615"/>
            <a:ext cx="1259632" cy="890385"/>
          </a:xfrm>
          <a:prstGeom prst="rect">
            <a:avLst/>
          </a:prstGeom>
          <a:noFill/>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одержимое 4"/>
          <p:cNvGraphicFramePr>
            <a:graphicFrameLocks noGrp="1"/>
          </p:cNvGraphicFramePr>
          <p:nvPr>
            <p:ph idx="1"/>
          </p:nvPr>
        </p:nvGraphicFramePr>
        <p:xfrm>
          <a:off x="467544" y="1484784"/>
          <a:ext cx="8867328" cy="51125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Схема 3"/>
          <p:cNvGraphicFramePr/>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Содержимое 6"/>
          <p:cNvGraphicFramePr>
            <a:graphicFrameLocks noGrp="1"/>
          </p:cNvGraphicFramePr>
          <p:nvPr>
            <p:ph idx="1"/>
          </p:nvPr>
        </p:nvGraphicFramePr>
        <p:xfrm>
          <a:off x="457200" y="1481328"/>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Схема 4"/>
          <p:cNvGraphicFramePr/>
          <p:nvPr/>
        </p:nvGraphicFramePr>
        <p:xfrm>
          <a:off x="467544" y="260648"/>
          <a:ext cx="8229600" cy="11430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4" name="Picture 2" descr="C:\Users\Тимур\Desktop\logo (1).png"/>
          <p:cNvPicPr>
            <a:picLocks noChangeAspect="1" noChangeArrowheads="1"/>
          </p:cNvPicPr>
          <p:nvPr/>
        </p:nvPicPr>
        <p:blipFill>
          <a:blip r:embed="rId12" cstate="print"/>
          <a:srcRect/>
          <a:stretch>
            <a:fillRect/>
          </a:stretch>
        </p:blipFill>
        <p:spPr bwMode="auto">
          <a:xfrm>
            <a:off x="7596336" y="5764016"/>
            <a:ext cx="1547664" cy="1093984"/>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a:bodyPr>
          <a:lstStyle/>
          <a:p>
            <a:pPr algn="ctr">
              <a:buNone/>
            </a:pPr>
            <a:r>
              <a:rPr lang="ru-RU" b="1" dirty="0" smtClean="0">
                <a:solidFill>
                  <a:srgbClr val="FF0000"/>
                </a:solidFill>
              </a:rPr>
              <a:t>Функции отдела</a:t>
            </a:r>
          </a:p>
          <a:p>
            <a:pPr algn="ctr">
              <a:buNone/>
            </a:pPr>
            <a:endParaRPr lang="ru-RU" b="1" dirty="0" smtClean="0">
              <a:solidFill>
                <a:srgbClr val="FF0000"/>
              </a:solidFill>
            </a:endParaRPr>
          </a:p>
          <a:p>
            <a:pPr algn="ctr">
              <a:buNone/>
            </a:pPr>
            <a:r>
              <a:rPr lang="ru-RU" sz="1800" b="1" dirty="0" smtClean="0"/>
              <a:t>   </a:t>
            </a:r>
            <a:r>
              <a:rPr lang="ru-RU" sz="2400" b="1" dirty="0" smtClean="0"/>
              <a:t>Отдел </a:t>
            </a:r>
            <a:r>
              <a:rPr lang="ru-RU" sz="2400" dirty="0" smtClean="0"/>
              <a:t>осуществляет федеральный государственный надзор в сфере образования, направленный на предупреждение, выявление и пресечение нарушения требований законодательства об образовании органами местного самоуправления, осуществляющими управление в сфере образования, и организациями, осуществляющими образовательную деятельность.</a:t>
            </a:r>
          </a:p>
        </p:txBody>
      </p:sp>
      <p:sp>
        <p:nvSpPr>
          <p:cNvPr id="3" name="Заголовок 2"/>
          <p:cNvSpPr>
            <a:spLocks noGrp="1"/>
          </p:cNvSpPr>
          <p:nvPr>
            <p:ph type="title"/>
          </p:nvPr>
        </p:nvSpPr>
        <p:spPr/>
        <p:txBody>
          <a:bodyPr>
            <a:normAutofit fontScale="90000"/>
          </a:bodyPr>
          <a:lstStyle/>
          <a:p>
            <a:pPr algn="ctr"/>
            <a:r>
              <a:rPr lang="ru-RU" dirty="0" smtClean="0">
                <a:solidFill>
                  <a:srgbClr val="FF0000"/>
                </a:solidFill>
              </a:rPr>
              <a:t>Отдел по надзору в сфере образования</a:t>
            </a:r>
            <a:endParaRPr lang="ru-RU" dirty="0">
              <a:solidFill>
                <a:srgbClr val="FF0000"/>
              </a:solidFill>
            </a:endParaRPr>
          </a:p>
        </p:txBody>
      </p:sp>
      <p:pic>
        <p:nvPicPr>
          <p:cNvPr id="4" name="Picture 2" descr="C:\Users\Тимур\Desktop\logo (1).png"/>
          <p:cNvPicPr>
            <a:picLocks noChangeAspect="1" noChangeArrowheads="1"/>
          </p:cNvPicPr>
          <p:nvPr/>
        </p:nvPicPr>
        <p:blipFill>
          <a:blip r:embed="rId2" cstate="print"/>
          <a:srcRect/>
          <a:stretch>
            <a:fillRect/>
          </a:stretch>
        </p:blipFill>
        <p:spPr bwMode="auto">
          <a:xfrm>
            <a:off x="7715240" y="5848064"/>
            <a:ext cx="1428760" cy="1009936"/>
          </a:xfrm>
          <a:prstGeom prst="rect">
            <a:avLst/>
          </a:prstGeom>
          <a:noFill/>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Содержимое 5"/>
          <p:cNvGraphicFramePr>
            <a:graphicFrameLocks noGrp="1"/>
          </p:cNvGraphicFramePr>
          <p:nvPr>
            <p:ph idx="1"/>
          </p:nvPr>
        </p:nvGraphicFramePr>
        <p:xfrm>
          <a:off x="457200" y="1481328"/>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Схема 4"/>
          <p:cNvGraphicFramePr/>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4" name="Picture 2" descr="C:\Users\Тимур\Desktop\logo (1).png"/>
          <p:cNvPicPr>
            <a:picLocks noChangeAspect="1" noChangeArrowheads="1"/>
          </p:cNvPicPr>
          <p:nvPr/>
        </p:nvPicPr>
        <p:blipFill>
          <a:blip r:embed="rId12" cstate="print"/>
          <a:srcRect/>
          <a:stretch>
            <a:fillRect/>
          </a:stretch>
        </p:blipFill>
        <p:spPr bwMode="auto">
          <a:xfrm>
            <a:off x="7740352" y="5865817"/>
            <a:ext cx="1403648" cy="992184"/>
          </a:xfrm>
          <a:prstGeom prst="rect">
            <a:avLst/>
          </a:prstGeom>
          <a:noFill/>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Содержимое 5"/>
          <p:cNvGraphicFramePr>
            <a:graphicFrameLocks noGrp="1"/>
          </p:cNvGraphicFramePr>
          <p:nvPr>
            <p:ph idx="1"/>
          </p:nvPr>
        </p:nvGraphicFramePr>
        <p:xfrm>
          <a:off x="457200" y="1484784"/>
          <a:ext cx="8229600" cy="452250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Схема 4"/>
          <p:cNvGraphicFramePr/>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4" name="Picture 2" descr="C:\Users\Тимур\Desktop\logo (1).png"/>
          <p:cNvPicPr>
            <a:picLocks noChangeAspect="1" noChangeArrowheads="1"/>
          </p:cNvPicPr>
          <p:nvPr/>
        </p:nvPicPr>
        <p:blipFill>
          <a:blip r:embed="rId12" cstate="print"/>
          <a:srcRect/>
          <a:stretch>
            <a:fillRect/>
          </a:stretch>
        </p:blipFill>
        <p:spPr bwMode="auto">
          <a:xfrm>
            <a:off x="7956376" y="6018515"/>
            <a:ext cx="1187624" cy="839485"/>
          </a:xfrm>
          <a:prstGeom prst="rect">
            <a:avLst/>
          </a:prstGeom>
          <a:noFill/>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одержимое 4"/>
          <p:cNvGraphicFramePr>
            <a:graphicFrameLocks noGrp="1"/>
          </p:cNvGraphicFramePr>
          <p:nvPr>
            <p:ph idx="1"/>
          </p:nvPr>
        </p:nvGraphicFramePr>
        <p:xfrm>
          <a:off x="457200" y="1481328"/>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Схема 5"/>
          <p:cNvGraphicFramePr/>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4" name="Picture 2" descr="C:\Users\Тимур\Desktop\logo (1).png"/>
          <p:cNvPicPr>
            <a:picLocks noChangeAspect="1" noChangeArrowheads="1"/>
          </p:cNvPicPr>
          <p:nvPr/>
        </p:nvPicPr>
        <p:blipFill>
          <a:blip r:embed="rId12" cstate="print"/>
          <a:srcRect/>
          <a:stretch>
            <a:fillRect/>
          </a:stretch>
        </p:blipFill>
        <p:spPr bwMode="auto">
          <a:xfrm>
            <a:off x="7740352" y="5865817"/>
            <a:ext cx="1403648" cy="992184"/>
          </a:xfrm>
          <a:prstGeom prst="rect">
            <a:avLst/>
          </a:prstGeom>
          <a:noFill/>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одержимое 4"/>
          <p:cNvGraphicFramePr>
            <a:graphicFrameLocks noGrp="1"/>
          </p:cNvGraphicFramePr>
          <p:nvPr>
            <p:ph idx="1"/>
          </p:nvPr>
        </p:nvGraphicFramePr>
        <p:xfrm>
          <a:off x="457200" y="1481328"/>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Схема 5"/>
          <p:cNvGraphicFramePr/>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4" name="Picture 2" descr="C:\Users\Тимур\Desktop\logo (1).png"/>
          <p:cNvPicPr>
            <a:picLocks noChangeAspect="1" noChangeArrowheads="1"/>
          </p:cNvPicPr>
          <p:nvPr/>
        </p:nvPicPr>
        <p:blipFill>
          <a:blip r:embed="rId12" cstate="print"/>
          <a:srcRect/>
          <a:stretch>
            <a:fillRect/>
          </a:stretch>
        </p:blipFill>
        <p:spPr bwMode="auto">
          <a:xfrm>
            <a:off x="7756559" y="5877273"/>
            <a:ext cx="1387441" cy="980728"/>
          </a:xfrm>
          <a:prstGeom prst="rect">
            <a:avLst/>
          </a:prstGeom>
          <a:noFill/>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Содержимое 5"/>
          <p:cNvGraphicFramePr>
            <a:graphicFrameLocks noGrp="1"/>
          </p:cNvGraphicFramePr>
          <p:nvPr>
            <p:ph idx="1"/>
          </p:nvPr>
        </p:nvGraphicFramePr>
        <p:xfrm>
          <a:off x="457200" y="1481328"/>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Схема 4"/>
          <p:cNvGraphicFramePr/>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4" name="Picture 2" descr="C:\Users\Тимур\Desktop\logo (1).png"/>
          <p:cNvPicPr>
            <a:picLocks noChangeAspect="1" noChangeArrowheads="1"/>
          </p:cNvPicPr>
          <p:nvPr/>
        </p:nvPicPr>
        <p:blipFill>
          <a:blip r:embed="rId12" cstate="print"/>
          <a:srcRect/>
          <a:stretch>
            <a:fillRect/>
          </a:stretch>
        </p:blipFill>
        <p:spPr bwMode="auto">
          <a:xfrm>
            <a:off x="7740352" y="5865817"/>
            <a:ext cx="1403648" cy="992184"/>
          </a:xfrm>
          <a:prstGeom prst="rect">
            <a:avLst/>
          </a:prstGeom>
          <a:noFill/>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одержимое 4"/>
          <p:cNvGraphicFramePr>
            <a:graphicFrameLocks noGrp="1"/>
          </p:cNvGraphicFramePr>
          <p:nvPr>
            <p:ph idx="1"/>
          </p:nvPr>
        </p:nvGraphicFramePr>
        <p:xfrm>
          <a:off x="457200" y="1481328"/>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Схема 5"/>
          <p:cNvGraphicFramePr/>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4" name="Picture 2" descr="C:\Users\Тимур\Desktop\logo (1).png"/>
          <p:cNvPicPr>
            <a:picLocks noChangeAspect="1" noChangeArrowheads="1"/>
          </p:cNvPicPr>
          <p:nvPr/>
        </p:nvPicPr>
        <p:blipFill>
          <a:blip r:embed="rId12" cstate="print"/>
          <a:srcRect/>
          <a:stretch>
            <a:fillRect/>
          </a:stretch>
        </p:blipFill>
        <p:spPr bwMode="auto">
          <a:xfrm>
            <a:off x="7884368" y="5967615"/>
            <a:ext cx="1259632" cy="890385"/>
          </a:xfrm>
          <a:prstGeom prst="rect">
            <a:avLst/>
          </a:prstGeom>
          <a:noFill/>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a:bodyPr>
          <a:lstStyle/>
          <a:p>
            <a:pPr algn="just"/>
            <a:r>
              <a:rPr lang="ru-RU" sz="1800" dirty="0" smtClean="0">
                <a:latin typeface="Times New Roman" pitchFamily="18" charset="0"/>
                <a:cs typeface="Times New Roman" pitchFamily="18" charset="0"/>
              </a:rPr>
              <a:t>Образовательная программа не содержит учебный план, календарный учебный график, рабочую программу учебных предметов, курсов, дисциплин (модулей) - </a:t>
            </a:r>
            <a:r>
              <a:rPr lang="ru-RU" sz="1800" u="sng" dirty="0" smtClean="0">
                <a:latin typeface="Times New Roman" pitchFamily="18" charset="0"/>
                <a:cs typeface="Times New Roman" pitchFamily="18" charset="0"/>
                <a:hlinkClick r:id="rId2"/>
              </a:rPr>
              <a:t>п. 9 ст. 2</a:t>
            </a:r>
            <a:r>
              <a:rPr lang="ru-RU" sz="1800" dirty="0" smtClean="0">
                <a:latin typeface="Times New Roman" pitchFamily="18" charset="0"/>
                <a:cs typeface="Times New Roman" pitchFamily="18" charset="0"/>
              </a:rPr>
              <a:t> Закона от 29 декабря 2012 г. № 273-ФЗ;</a:t>
            </a:r>
          </a:p>
          <a:p>
            <a:pPr algn="just"/>
            <a:r>
              <a:rPr lang="ru-RU" sz="1800" dirty="0" smtClean="0">
                <a:latin typeface="Times New Roman" pitchFamily="18" charset="0"/>
                <a:cs typeface="Times New Roman" pitchFamily="18" charset="0"/>
              </a:rPr>
              <a:t>Образовательная программа не содержит формы аттестации в случаях, которые предусмотрены Законом от 29 декабря 2012 г. № 273-ФЗ - </a:t>
            </a:r>
            <a:r>
              <a:rPr lang="ru-RU" sz="1800" u="sng" dirty="0" smtClean="0">
                <a:latin typeface="Times New Roman" pitchFamily="18" charset="0"/>
                <a:cs typeface="Times New Roman" pitchFamily="18" charset="0"/>
                <a:hlinkClick r:id="rId2"/>
              </a:rPr>
              <a:t>п. 9 ст. 2</a:t>
            </a:r>
            <a:r>
              <a:rPr lang="ru-RU" sz="1800" dirty="0" smtClean="0">
                <a:latin typeface="Times New Roman" pitchFamily="18" charset="0"/>
                <a:cs typeface="Times New Roman" pitchFamily="18" charset="0"/>
              </a:rPr>
              <a:t> Закона от 29 декабря 2012 г. № 273-ФЗ;</a:t>
            </a:r>
          </a:p>
          <a:p>
            <a:pPr algn="just"/>
            <a:r>
              <a:rPr lang="ru-RU" sz="1800" dirty="0" smtClean="0">
                <a:latin typeface="Times New Roman" pitchFamily="18" charset="0"/>
                <a:cs typeface="Times New Roman" pitchFamily="18" charset="0"/>
              </a:rPr>
              <a:t>В заключенных договорах о сетевой форме реализации образовательных программ не все обязательные сведения, которые предусмотрены Законом от 29 декабря 2012 г. № 273-ФЗ - </a:t>
            </a:r>
            <a:r>
              <a:rPr lang="ru-RU" sz="1800" u="sng" dirty="0" smtClean="0">
                <a:latin typeface="Times New Roman" pitchFamily="18" charset="0"/>
                <a:cs typeface="Times New Roman" pitchFamily="18" charset="0"/>
                <a:hlinkClick r:id="rId2"/>
              </a:rPr>
              <a:t>ч. 3 ст. 15</a:t>
            </a:r>
            <a:r>
              <a:rPr lang="ru-RU" sz="1800" dirty="0" smtClean="0">
                <a:latin typeface="Times New Roman" pitchFamily="18" charset="0"/>
                <a:cs typeface="Times New Roman" pitchFamily="18" charset="0"/>
              </a:rPr>
              <a:t> Закона от 29 декабря 2012 г. № 273-ФЗ;</a:t>
            </a:r>
          </a:p>
          <a:p>
            <a:pPr algn="just"/>
            <a:r>
              <a:rPr lang="ru-RU" sz="1800" dirty="0" smtClean="0">
                <a:latin typeface="Times New Roman" pitchFamily="18" charset="0"/>
                <a:cs typeface="Times New Roman" pitchFamily="18" charset="0"/>
              </a:rPr>
              <a:t>Нарушен порядок учета бланков документов об образовании - </a:t>
            </a:r>
            <a:r>
              <a:rPr lang="ru-RU" sz="1800" u="sng" dirty="0" smtClean="0">
                <a:latin typeface="Times New Roman" pitchFamily="18" charset="0"/>
                <a:cs typeface="Times New Roman" pitchFamily="18" charset="0"/>
                <a:hlinkClick r:id="rId2"/>
              </a:rPr>
              <a:t>приказ Минобрнауки России от 14 февраля 2014 г. № 115</a:t>
            </a:r>
            <a:r>
              <a:rPr lang="ru-RU" sz="1800" u="sng" dirty="0" smtClean="0">
                <a:latin typeface="Times New Roman" pitchFamily="18" charset="0"/>
                <a:cs typeface="Times New Roman" pitchFamily="18" charset="0"/>
              </a:rPr>
              <a:t>;</a:t>
            </a:r>
          </a:p>
          <a:p>
            <a:pPr algn="just"/>
            <a:r>
              <a:rPr lang="ru-RU" sz="1800" dirty="0" smtClean="0">
                <a:latin typeface="Times New Roman" pitchFamily="18" charset="0"/>
                <a:cs typeface="Times New Roman" pitchFamily="18" charset="0"/>
              </a:rPr>
              <a:t>Нарушен порядок выдачи документов об образовании - </a:t>
            </a:r>
            <a:r>
              <a:rPr lang="ru-RU" sz="1800" u="sng" dirty="0" smtClean="0">
                <a:latin typeface="Times New Roman" pitchFamily="18" charset="0"/>
                <a:cs typeface="Times New Roman" pitchFamily="18" charset="0"/>
                <a:hlinkClick r:id="rId2"/>
              </a:rPr>
              <a:t>приказ Минобрнауки России от 14 февраля 2014 г. № 115</a:t>
            </a:r>
            <a:r>
              <a:rPr lang="ru-RU" sz="1800" u="sng" dirty="0" smtClean="0">
                <a:latin typeface="Times New Roman" pitchFamily="18" charset="0"/>
                <a:cs typeface="Times New Roman" pitchFamily="18" charset="0"/>
              </a:rPr>
              <a:t>.</a:t>
            </a:r>
          </a:p>
          <a:p>
            <a:pPr algn="just"/>
            <a:r>
              <a:rPr lang="ru-RU" sz="1800" dirty="0" smtClean="0">
                <a:latin typeface="Times New Roman" pitchFamily="18" charset="0"/>
                <a:cs typeface="Times New Roman" pitchFamily="18" charset="0"/>
              </a:rPr>
              <a:t>Последствия нарушений – предписание.</a:t>
            </a:r>
          </a:p>
          <a:p>
            <a:endParaRPr lang="ru-RU" sz="1800" dirty="0"/>
          </a:p>
        </p:txBody>
      </p:sp>
      <p:graphicFrame>
        <p:nvGraphicFramePr>
          <p:cNvPr id="6" name="Схема 5"/>
          <p:cNvGraphicFramePr/>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2" descr="C:\Users\Тимур\Desktop\logo (1).png"/>
          <p:cNvPicPr>
            <a:picLocks noChangeAspect="1" noChangeArrowheads="1"/>
          </p:cNvPicPr>
          <p:nvPr/>
        </p:nvPicPr>
        <p:blipFill>
          <a:blip r:embed="rId8" cstate="print"/>
          <a:srcRect/>
          <a:stretch>
            <a:fillRect/>
          </a:stretch>
        </p:blipFill>
        <p:spPr bwMode="auto">
          <a:xfrm>
            <a:off x="7884368" y="5967615"/>
            <a:ext cx="1259632" cy="890385"/>
          </a:xfrm>
          <a:prstGeom prst="rect">
            <a:avLst/>
          </a:prstGeom>
          <a:noFill/>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052736"/>
            <a:ext cx="8229600" cy="4954555"/>
          </a:xfrm>
        </p:spPr>
        <p:txBody>
          <a:bodyPr>
            <a:normAutofit fontScale="92500" lnSpcReduction="10000"/>
          </a:bodyPr>
          <a:lstStyle/>
          <a:p>
            <a:pPr algn="just"/>
            <a:r>
              <a:rPr lang="ru-RU" sz="1800" dirty="0" smtClean="0">
                <a:latin typeface="Times New Roman" pitchFamily="18" charset="0"/>
                <a:cs typeface="Times New Roman" pitchFamily="18" charset="0"/>
              </a:rPr>
              <a:t>Положение о структурном подразделении образовательной организации - </a:t>
            </a:r>
            <a:r>
              <a:rPr lang="ru-RU" sz="1800" u="sng" dirty="0" smtClean="0">
                <a:latin typeface="Times New Roman" pitchFamily="18" charset="0"/>
                <a:cs typeface="Times New Roman" pitchFamily="18" charset="0"/>
                <a:hlinkClick r:id="rId2"/>
              </a:rPr>
              <a:t>ч. 4 ст. 27</a:t>
            </a:r>
            <a:r>
              <a:rPr lang="ru-RU" sz="1800" dirty="0" smtClean="0">
                <a:latin typeface="Times New Roman" pitchFamily="18" charset="0"/>
                <a:cs typeface="Times New Roman" pitchFamily="18" charset="0"/>
              </a:rPr>
              <a:t> Закона от 29 декабря 2012 г. № 273-ФЗ;</a:t>
            </a:r>
          </a:p>
          <a:p>
            <a:pPr algn="just"/>
            <a:r>
              <a:rPr lang="ru-RU" sz="1800" dirty="0" smtClean="0">
                <a:latin typeface="Times New Roman" pitchFamily="18" charset="0"/>
                <a:cs typeface="Times New Roman" pitchFamily="18" charset="0"/>
              </a:rPr>
              <a:t>Правила приема обучающихся и распорядительные акты о приеме обучающихся - </a:t>
            </a:r>
            <a:r>
              <a:rPr lang="ru-RU" sz="1800" u="sng" dirty="0" smtClean="0">
                <a:latin typeface="Times New Roman" pitchFamily="18" charset="0"/>
                <a:cs typeface="Times New Roman" pitchFamily="18" charset="0"/>
                <a:hlinkClick r:id="rId2"/>
              </a:rPr>
              <a:t>ч. 2 ст. 30</a:t>
            </a:r>
            <a:r>
              <a:rPr lang="ru-RU" sz="1800" dirty="0" smtClean="0">
                <a:latin typeface="Times New Roman" pitchFamily="18" charset="0"/>
                <a:cs typeface="Times New Roman" pitchFamily="18" charset="0"/>
              </a:rPr>
              <a:t>, </a:t>
            </a:r>
            <a:r>
              <a:rPr lang="ru-RU" sz="1800" u="sng" dirty="0" smtClean="0">
                <a:latin typeface="Times New Roman" pitchFamily="18" charset="0"/>
                <a:cs typeface="Times New Roman" pitchFamily="18" charset="0"/>
                <a:hlinkClick r:id="rId2"/>
              </a:rPr>
              <a:t>ч. 1</a:t>
            </a:r>
            <a:r>
              <a:rPr lang="ru-RU" sz="1800" dirty="0" smtClean="0">
                <a:latin typeface="Times New Roman" pitchFamily="18" charset="0"/>
                <a:cs typeface="Times New Roman" pitchFamily="18" charset="0"/>
              </a:rPr>
              <a:t> и </a:t>
            </a:r>
            <a:r>
              <a:rPr lang="ru-RU" sz="1800" u="sng" dirty="0" smtClean="0">
                <a:latin typeface="Times New Roman" pitchFamily="18" charset="0"/>
                <a:cs typeface="Times New Roman" pitchFamily="18" charset="0"/>
                <a:hlinkClick r:id="rId2"/>
              </a:rPr>
              <a:t>ч. 2 ст. 53</a:t>
            </a:r>
            <a:r>
              <a:rPr lang="ru-RU" sz="1800" dirty="0" smtClean="0">
                <a:latin typeface="Times New Roman" pitchFamily="18" charset="0"/>
                <a:cs typeface="Times New Roman" pitchFamily="18" charset="0"/>
              </a:rPr>
              <a:t> Закона от 29 декабря 2012 г. № 273-ФЗ;</a:t>
            </a:r>
          </a:p>
          <a:p>
            <a:pPr algn="just"/>
            <a:r>
              <a:rPr lang="ru-RU" sz="1800" dirty="0" smtClean="0">
                <a:latin typeface="Times New Roman" pitchFamily="18" charset="0"/>
                <a:cs typeface="Times New Roman" pitchFamily="18" charset="0"/>
              </a:rPr>
              <a:t>Режим занятий обучающихся - </a:t>
            </a:r>
            <a:r>
              <a:rPr lang="ru-RU" sz="1800" u="sng" dirty="0" smtClean="0">
                <a:latin typeface="Times New Roman" pitchFamily="18" charset="0"/>
                <a:cs typeface="Times New Roman" pitchFamily="18" charset="0"/>
                <a:hlinkClick r:id="rId2"/>
              </a:rPr>
              <a:t>ч. 1 ст. 30</a:t>
            </a:r>
            <a:r>
              <a:rPr lang="ru-RU" sz="1800" dirty="0" smtClean="0">
                <a:latin typeface="Times New Roman" pitchFamily="18" charset="0"/>
                <a:cs typeface="Times New Roman" pitchFamily="18" charset="0"/>
              </a:rPr>
              <a:t> Закона от 29 декабря 2012 г. № 273-ФЗ;</a:t>
            </a:r>
          </a:p>
          <a:p>
            <a:pPr algn="just"/>
            <a:r>
              <a:rPr lang="ru-RU" sz="1800" dirty="0" smtClean="0">
                <a:latin typeface="Times New Roman" pitchFamily="18" charset="0"/>
                <a:cs typeface="Times New Roman" pitchFamily="18" charset="0"/>
              </a:rPr>
              <a:t>Формы, периодичность и порядок текущего контроля успеваемости и промежуточной аттестации обучающихся - </a:t>
            </a:r>
            <a:r>
              <a:rPr lang="ru-RU" sz="1800" u="sng" dirty="0" smtClean="0">
                <a:latin typeface="Times New Roman" pitchFamily="18" charset="0"/>
                <a:cs typeface="Times New Roman" pitchFamily="18" charset="0"/>
                <a:hlinkClick r:id="rId2"/>
              </a:rPr>
              <a:t>ч. 2 ст. 30</a:t>
            </a:r>
            <a:r>
              <a:rPr lang="ru-RU" sz="1800" dirty="0" smtClean="0">
                <a:latin typeface="Times New Roman" pitchFamily="18" charset="0"/>
                <a:cs typeface="Times New Roman" pitchFamily="18" charset="0"/>
              </a:rPr>
              <a:t> Закона от 29 декабря 2012 г. № 273-ФЗ;</a:t>
            </a:r>
          </a:p>
          <a:p>
            <a:pPr algn="just"/>
            <a:r>
              <a:rPr lang="ru-RU" sz="1800" dirty="0" smtClean="0">
                <a:latin typeface="Times New Roman" pitchFamily="18" charset="0"/>
                <a:cs typeface="Times New Roman" pitchFamily="18" charset="0"/>
              </a:rPr>
              <a:t>Порядок оформления возникновения, приостановления и прекращения отношений между образовательной организацией и обучающимися и (или) родителями (законными представителями) несовершеннолетних обучающихся - </a:t>
            </a:r>
            <a:r>
              <a:rPr lang="ru-RU" sz="1800" u="sng" dirty="0" smtClean="0">
                <a:latin typeface="Times New Roman" pitchFamily="18" charset="0"/>
                <a:cs typeface="Times New Roman" pitchFamily="18" charset="0"/>
                <a:hlinkClick r:id="rId2"/>
              </a:rPr>
              <a:t>ч. 2 ст. 30</a:t>
            </a:r>
            <a:r>
              <a:rPr lang="ru-RU" sz="1800" dirty="0" smtClean="0">
                <a:latin typeface="Times New Roman" pitchFamily="18" charset="0"/>
                <a:cs typeface="Times New Roman" pitchFamily="18" charset="0"/>
              </a:rPr>
              <a:t> Закона от 29 декабря 2012 г. № 273-ФЗ;</a:t>
            </a:r>
          </a:p>
          <a:p>
            <a:pPr algn="just"/>
            <a:r>
              <a:rPr lang="ru-RU" sz="1800" dirty="0" smtClean="0">
                <a:latin typeface="Times New Roman" pitchFamily="18" charset="0"/>
                <a:cs typeface="Times New Roman" pitchFamily="18" charset="0"/>
              </a:rPr>
              <a:t>Порядок обучения по индивидуальному учебному плану, в т. ч. ускоренное обучение, в пределах осваиваемой образовательной программы - </a:t>
            </a:r>
            <a:r>
              <a:rPr lang="ru-RU" sz="1800" u="sng" dirty="0" smtClean="0">
                <a:latin typeface="Times New Roman" pitchFamily="18" charset="0"/>
                <a:cs typeface="Times New Roman" pitchFamily="18" charset="0"/>
                <a:hlinkClick r:id="rId2"/>
              </a:rPr>
              <a:t>п. 3 ч. 1 ст. 34</a:t>
            </a:r>
            <a:r>
              <a:rPr lang="ru-RU" sz="1800" dirty="0" smtClean="0">
                <a:latin typeface="Times New Roman" pitchFamily="18" charset="0"/>
                <a:cs typeface="Times New Roman" pitchFamily="18" charset="0"/>
              </a:rPr>
              <a:t> Закона от 29 декабря 2012 г. № 273-ФЗ;</a:t>
            </a:r>
          </a:p>
          <a:p>
            <a:pPr algn="just"/>
            <a:r>
              <a:rPr lang="ru-RU" sz="1800" dirty="0" smtClean="0">
                <a:latin typeface="Times New Roman" pitchFamily="18" charset="0"/>
                <a:cs typeface="Times New Roman" pitchFamily="18" charset="0"/>
              </a:rPr>
              <a:t>Порядок создания, организации работы, принятия решений комиссией по урегулированию споров между участниками образовательных отношений и их исполнения - </a:t>
            </a:r>
            <a:r>
              <a:rPr lang="ru-RU" sz="1600" u="sng" dirty="0" smtClean="0">
                <a:latin typeface="Times New Roman" pitchFamily="18" charset="0"/>
                <a:cs typeface="Times New Roman" pitchFamily="18" charset="0"/>
                <a:hlinkClick r:id="rId2"/>
              </a:rPr>
              <a:t>ч. 6 ст. 45</a:t>
            </a:r>
            <a:r>
              <a:rPr lang="ru-RU" sz="1600" dirty="0" smtClean="0">
                <a:latin typeface="Times New Roman" pitchFamily="18" charset="0"/>
                <a:cs typeface="Times New Roman" pitchFamily="18" charset="0"/>
              </a:rPr>
              <a:t> Закона от 29 декабря 2012 г. № 273-ФЗ.</a:t>
            </a:r>
          </a:p>
          <a:p>
            <a:pPr algn="just"/>
            <a:r>
              <a:rPr lang="ru-RU" sz="1600" dirty="0" smtClean="0">
                <a:latin typeface="Times New Roman" pitchFamily="18" charset="0"/>
                <a:cs typeface="Times New Roman" pitchFamily="18" charset="0"/>
              </a:rPr>
              <a:t>Последствия нарушений – предписание.</a:t>
            </a:r>
          </a:p>
          <a:p>
            <a:endParaRPr lang="ru-RU" sz="1600" dirty="0" smtClean="0"/>
          </a:p>
          <a:p>
            <a:endParaRPr lang="ru-RU" sz="1600" dirty="0" smtClean="0"/>
          </a:p>
          <a:p>
            <a:endParaRPr lang="ru-RU" sz="1800" dirty="0"/>
          </a:p>
        </p:txBody>
      </p:sp>
      <p:graphicFrame>
        <p:nvGraphicFramePr>
          <p:cNvPr id="5" name="Схема 4"/>
          <p:cNvGraphicFramePr/>
          <p:nvPr/>
        </p:nvGraphicFramePr>
        <p:xfrm>
          <a:off x="457200" y="274638"/>
          <a:ext cx="8229600" cy="7060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2" descr="C:\Users\Тимур\Desktop\logo (1).png"/>
          <p:cNvPicPr>
            <a:picLocks noChangeAspect="1" noChangeArrowheads="1"/>
          </p:cNvPicPr>
          <p:nvPr/>
        </p:nvPicPr>
        <p:blipFill>
          <a:blip r:embed="rId8" cstate="print"/>
          <a:srcRect/>
          <a:stretch>
            <a:fillRect/>
          </a:stretch>
        </p:blipFill>
        <p:spPr bwMode="auto">
          <a:xfrm>
            <a:off x="8028384" y="6069414"/>
            <a:ext cx="1115616" cy="788586"/>
          </a:xfrm>
          <a:prstGeom prst="rect">
            <a:avLst/>
          </a:prstGeom>
          <a:noFill/>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a:bodyPr>
          <a:lstStyle/>
          <a:p>
            <a:pPr algn="just"/>
            <a:r>
              <a:rPr lang="ru-RU" sz="1800" dirty="0" smtClean="0">
                <a:latin typeface="Times New Roman" pitchFamily="18" charset="0"/>
                <a:cs typeface="Times New Roman" pitchFamily="18" charset="0"/>
              </a:rPr>
              <a:t>Включены обязанности обучающихся, которые не предусмотрены ч. 1 ст. 43 Закона от 29 декабря 2012 г. № 273-ФЗ - </a:t>
            </a:r>
            <a:r>
              <a:rPr lang="ru-RU" sz="1800" u="sng" dirty="0" smtClean="0">
                <a:latin typeface="Times New Roman" pitchFamily="18" charset="0"/>
                <a:cs typeface="Times New Roman" pitchFamily="18" charset="0"/>
                <a:hlinkClick r:id="rId2"/>
              </a:rPr>
              <a:t>ч. 2 ст. 43</a:t>
            </a:r>
            <a:r>
              <a:rPr lang="ru-RU" sz="1800" dirty="0" smtClean="0">
                <a:latin typeface="Times New Roman" pitchFamily="18" charset="0"/>
                <a:cs typeface="Times New Roman" pitchFamily="18" charset="0"/>
              </a:rPr>
              <a:t> Закона от 29 декабря 2012 г. № 273-ФЗ;</a:t>
            </a:r>
          </a:p>
          <a:p>
            <a:pPr algn="just"/>
            <a:r>
              <a:rPr lang="ru-RU" sz="1800" dirty="0" smtClean="0">
                <a:latin typeface="Times New Roman" pitchFamily="18" charset="0"/>
                <a:cs typeface="Times New Roman" pitchFamily="18" charset="0"/>
              </a:rPr>
              <a:t>Включены обязанности родителей, которые не предусмотрены ч. 4 ст. 44 Закона от 29 декабря 2012 г. № 273-ФЗ - </a:t>
            </a:r>
            <a:r>
              <a:rPr lang="ru-RU" sz="1800" u="sng" dirty="0" smtClean="0">
                <a:latin typeface="Times New Roman" pitchFamily="18" charset="0"/>
                <a:cs typeface="Times New Roman" pitchFamily="18" charset="0"/>
                <a:hlinkClick r:id="rId2"/>
              </a:rPr>
              <a:t>ч. 5 ст. 44</a:t>
            </a:r>
            <a:r>
              <a:rPr lang="ru-RU" sz="1800" dirty="0" smtClean="0">
                <a:latin typeface="Times New Roman" pitchFamily="18" charset="0"/>
                <a:cs typeface="Times New Roman" pitchFamily="18" charset="0"/>
              </a:rPr>
              <a:t> Закона от 29 декабря 2012 г. № 273-ФЗ;</a:t>
            </a:r>
          </a:p>
          <a:p>
            <a:pPr algn="just"/>
            <a:r>
              <a:rPr lang="ru-RU" sz="1800" dirty="0" smtClean="0">
                <a:latin typeface="Times New Roman" pitchFamily="18" charset="0"/>
                <a:cs typeface="Times New Roman" pitchFamily="18" charset="0"/>
              </a:rPr>
              <a:t>Расширен перечень мер дисциплинарного взыскания к обучающимся. Введены условное отчисление, второй год обучения, условный перевод в следующий класс, помещение сведений об ученике на доску позора, устное замечание, общественное порицание и др. - </a:t>
            </a:r>
            <a:r>
              <a:rPr lang="ru-RU" sz="1800" u="sng" dirty="0" smtClean="0">
                <a:latin typeface="Times New Roman" pitchFamily="18" charset="0"/>
                <a:cs typeface="Times New Roman" pitchFamily="18" charset="0"/>
                <a:hlinkClick r:id="rId2"/>
              </a:rPr>
              <a:t>ч. 4 ст. 43</a:t>
            </a:r>
            <a:r>
              <a:rPr lang="ru-RU" sz="1800" dirty="0" smtClean="0">
                <a:latin typeface="Times New Roman" pitchFamily="18" charset="0"/>
                <a:cs typeface="Times New Roman" pitchFamily="18" charset="0"/>
              </a:rPr>
              <a:t> Закона от 29 декабря 2012 г. № 273-ФЗ.</a:t>
            </a:r>
          </a:p>
          <a:p>
            <a:pPr algn="just"/>
            <a:r>
              <a:rPr lang="ru-RU" sz="1800" dirty="0" smtClean="0">
                <a:latin typeface="Times New Roman" pitchFamily="18" charset="0"/>
                <a:cs typeface="Times New Roman" pitchFamily="18" charset="0"/>
              </a:rPr>
              <a:t>Последствия нарушений – предписание, локальный акт будет опротестован в суде.</a:t>
            </a:r>
          </a:p>
          <a:p>
            <a:pPr algn="just"/>
            <a:endParaRPr lang="ru-RU" sz="1800" dirty="0"/>
          </a:p>
        </p:txBody>
      </p:sp>
      <p:graphicFrame>
        <p:nvGraphicFramePr>
          <p:cNvPr id="5" name="Схема 4"/>
          <p:cNvGraphicFramePr/>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2" descr="C:\Users\Тимур\Desktop\logo (1).png"/>
          <p:cNvPicPr>
            <a:picLocks noChangeAspect="1" noChangeArrowheads="1"/>
          </p:cNvPicPr>
          <p:nvPr/>
        </p:nvPicPr>
        <p:blipFill>
          <a:blip r:embed="rId8" cstate="print"/>
          <a:srcRect/>
          <a:stretch>
            <a:fillRect/>
          </a:stretch>
        </p:blipFill>
        <p:spPr bwMode="auto">
          <a:xfrm>
            <a:off x="7884368" y="5967615"/>
            <a:ext cx="1259632" cy="890385"/>
          </a:xfrm>
          <a:prstGeom prst="rect">
            <a:avLst/>
          </a:prstGeom>
          <a:noFill/>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340768"/>
            <a:ext cx="8229600" cy="4666523"/>
          </a:xfrm>
        </p:spPr>
        <p:txBody>
          <a:bodyPr/>
          <a:lstStyle/>
          <a:p>
            <a:pPr algn="just">
              <a:buNone/>
            </a:pPr>
            <a:r>
              <a:rPr lang="ru-RU" sz="2400" dirty="0" smtClean="0">
                <a:latin typeface="Times New Roman" panose="02020603050405020304" pitchFamily="18" charset="0"/>
                <a:cs typeface="Times New Roman" panose="02020603050405020304" pitchFamily="18" charset="0"/>
              </a:rPr>
              <a:t>	При проведении проверок федерального государственного</a:t>
            </a:r>
          </a:p>
          <a:p>
            <a:pPr algn="just">
              <a:buNone/>
            </a:pPr>
            <a:r>
              <a:rPr lang="ru-RU" sz="2400" dirty="0" smtClean="0">
                <a:latin typeface="Times New Roman" panose="02020603050405020304" pitchFamily="18" charset="0"/>
                <a:cs typeface="Times New Roman" panose="02020603050405020304" pitchFamily="18" charset="0"/>
              </a:rPr>
              <a:t>надзора в сфере образования, чаще всего учреждениями</a:t>
            </a:r>
          </a:p>
          <a:p>
            <a:pPr algn="just">
              <a:buNone/>
            </a:pPr>
            <a:r>
              <a:rPr lang="ru-RU" sz="2400" dirty="0" smtClean="0">
                <a:latin typeface="Times New Roman" panose="02020603050405020304" pitchFamily="18" charset="0"/>
                <a:cs typeface="Times New Roman" panose="02020603050405020304" pitchFamily="18" charset="0"/>
              </a:rPr>
              <a:t>общего образования нарушались требования </a:t>
            </a:r>
            <a:r>
              <a:rPr lang="ru-RU" sz="2400" b="1" dirty="0" smtClean="0">
                <a:solidFill>
                  <a:srgbClr val="00B050"/>
                </a:solidFill>
                <a:latin typeface="Times New Roman" panose="02020603050405020304" pitchFamily="18" charset="0"/>
                <a:cs typeface="Times New Roman" panose="02020603050405020304" pitchFamily="18" charset="0"/>
              </a:rPr>
              <a:t>ст. ст. 14, 28,</a:t>
            </a:r>
          </a:p>
          <a:p>
            <a:pPr algn="just">
              <a:buNone/>
            </a:pPr>
            <a:r>
              <a:rPr lang="ru-RU" sz="2400" b="1" dirty="0" smtClean="0">
                <a:solidFill>
                  <a:srgbClr val="00B050"/>
                </a:solidFill>
                <a:latin typeface="Times New Roman" panose="02020603050405020304" pitchFamily="18" charset="0"/>
                <a:cs typeface="Times New Roman" panose="02020603050405020304" pitchFamily="18" charset="0"/>
              </a:rPr>
              <a:t>29, 30, 34, 45, 47, 55 и 110 </a:t>
            </a:r>
            <a:r>
              <a:rPr lang="ru-RU" sz="2400" dirty="0" smtClean="0">
                <a:latin typeface="Times New Roman" panose="02020603050405020304" pitchFamily="18" charset="0"/>
                <a:cs typeface="Times New Roman" panose="02020603050405020304" pitchFamily="18" charset="0"/>
              </a:rPr>
              <a:t>Федерального закона «Об</a:t>
            </a:r>
          </a:p>
          <a:p>
            <a:pPr algn="just">
              <a:buNone/>
            </a:pPr>
            <a:r>
              <a:rPr lang="ru-RU" sz="2400" dirty="0" smtClean="0">
                <a:latin typeface="Times New Roman" panose="02020603050405020304" pitchFamily="18" charset="0"/>
                <a:cs typeface="Times New Roman" panose="02020603050405020304" pitchFamily="18" charset="0"/>
              </a:rPr>
              <a:t>образовании в Российской Федерации» от 29 декабря 2012</a:t>
            </a:r>
          </a:p>
          <a:p>
            <a:pPr algn="just">
              <a:buNone/>
            </a:pPr>
            <a:r>
              <a:rPr lang="ru-RU" sz="2400" dirty="0" smtClean="0">
                <a:latin typeface="Times New Roman" panose="02020603050405020304" pitchFamily="18" charset="0"/>
                <a:cs typeface="Times New Roman" panose="02020603050405020304" pitchFamily="18" charset="0"/>
              </a:rPr>
              <a:t>года № 273-ФЗ.</a:t>
            </a:r>
          </a:p>
          <a:p>
            <a:pPr algn="just"/>
            <a:endParaRPr lang="ru-RU" dirty="0"/>
          </a:p>
        </p:txBody>
      </p:sp>
      <p:sp>
        <p:nvSpPr>
          <p:cNvPr id="3" name="Заголовок 2"/>
          <p:cNvSpPr>
            <a:spLocks noGrp="1"/>
          </p:cNvSpPr>
          <p:nvPr>
            <p:ph type="title"/>
          </p:nvPr>
        </p:nvSpPr>
        <p:spPr>
          <a:xfrm>
            <a:off x="457200" y="274638"/>
            <a:ext cx="8229600" cy="994122"/>
          </a:xfrm>
        </p:spPr>
        <p:txBody>
          <a:bodyPr>
            <a:noAutofit/>
          </a:bodyPr>
          <a:lstStyle/>
          <a:p>
            <a:pPr algn="ctr"/>
            <a:r>
              <a:rPr lang="ru-RU" sz="2400" dirty="0" smtClean="0">
                <a:solidFill>
                  <a:srgbClr val="FF0000"/>
                </a:solidFill>
                <a:latin typeface="Times New Roman" pitchFamily="18" charset="0"/>
                <a:cs typeface="Times New Roman" pitchFamily="18" charset="0"/>
              </a:rPr>
              <a:t>Типичные нарушения законодательства Российской Федерации в сфере общего образования за три квартала 2017 г.</a:t>
            </a:r>
            <a:endParaRPr lang="ru-RU" sz="2400" dirty="0">
              <a:solidFill>
                <a:srgbClr val="FF0000"/>
              </a:solidFill>
              <a:latin typeface="Times New Roman" pitchFamily="18" charset="0"/>
              <a:cs typeface="Times New Roman"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700808"/>
            <a:ext cx="8229600" cy="4306483"/>
          </a:xfrm>
        </p:spPr>
        <p:txBody>
          <a:bodyPr>
            <a:normAutofit/>
          </a:bodyPr>
          <a:lstStyle/>
          <a:p>
            <a:endParaRPr lang="ru-RU" sz="2000" dirty="0" smtClean="0"/>
          </a:p>
          <a:p>
            <a:pPr>
              <a:buNone/>
            </a:pPr>
            <a:endParaRPr lang="ru-RU" sz="2400" b="1" dirty="0" smtClean="0"/>
          </a:p>
        </p:txBody>
      </p:sp>
      <p:sp>
        <p:nvSpPr>
          <p:cNvPr id="3" name="Заголовок 2"/>
          <p:cNvSpPr>
            <a:spLocks noGrp="1"/>
          </p:cNvSpPr>
          <p:nvPr>
            <p:ph type="title"/>
          </p:nvPr>
        </p:nvSpPr>
        <p:spPr>
          <a:xfrm>
            <a:off x="457200" y="274638"/>
            <a:ext cx="8229600" cy="1354162"/>
          </a:xfrm>
        </p:spPr>
        <p:txBody>
          <a:bodyPr>
            <a:noAutofit/>
          </a:bodyPr>
          <a:lstStyle/>
          <a:p>
            <a:pPr algn="ctr"/>
            <a:r>
              <a:rPr lang="ru-RU" sz="2800" dirty="0" smtClean="0">
                <a:solidFill>
                  <a:srgbClr val="FF0000"/>
                </a:solidFill>
                <a:latin typeface="Times New Roman" pitchFamily="18" charset="0"/>
                <a:cs typeface="Times New Roman" pitchFamily="18" charset="0"/>
              </a:rPr>
              <a:t>Нормативные документы, регламентирующие осуществление государственного надзора в сфере образования</a:t>
            </a:r>
            <a:endParaRPr lang="ru-RU" sz="2800" dirty="0">
              <a:solidFill>
                <a:srgbClr val="FF0000"/>
              </a:solidFill>
              <a:latin typeface="Times New Roman" pitchFamily="18" charset="0"/>
              <a:cs typeface="Times New Roman" pitchFamily="18" charset="0"/>
            </a:endParaRPr>
          </a:p>
        </p:txBody>
      </p:sp>
      <p:pic>
        <p:nvPicPr>
          <p:cNvPr id="4" name="Picture 2" descr="C:\Users\Тимур\Desktop\logo (1).png"/>
          <p:cNvPicPr>
            <a:picLocks noChangeAspect="1" noChangeArrowheads="1"/>
          </p:cNvPicPr>
          <p:nvPr/>
        </p:nvPicPr>
        <p:blipFill>
          <a:blip r:embed="rId2" cstate="print"/>
          <a:srcRect/>
          <a:stretch>
            <a:fillRect/>
          </a:stretch>
        </p:blipFill>
        <p:spPr bwMode="auto">
          <a:xfrm>
            <a:off x="7715240" y="5848064"/>
            <a:ext cx="1428760" cy="1009936"/>
          </a:xfrm>
          <a:prstGeom prst="rect">
            <a:avLst/>
          </a:prstGeom>
          <a:noFill/>
        </p:spPr>
      </p:pic>
      <p:pic>
        <p:nvPicPr>
          <p:cNvPr id="5" name="Рисунок 4" descr="Zakon_obrasovanie.jpg"/>
          <p:cNvPicPr>
            <a:picLocks noChangeAspect="1"/>
          </p:cNvPicPr>
          <p:nvPr/>
        </p:nvPicPr>
        <p:blipFill>
          <a:blip r:embed="rId3" cstate="print"/>
          <a:stretch>
            <a:fillRect/>
          </a:stretch>
        </p:blipFill>
        <p:spPr>
          <a:xfrm>
            <a:off x="1115616" y="1700808"/>
            <a:ext cx="3384375" cy="4032448"/>
          </a:xfrm>
          <a:prstGeom prst="rect">
            <a:avLst/>
          </a:prstGeom>
        </p:spPr>
      </p:pic>
      <p:pic>
        <p:nvPicPr>
          <p:cNvPr id="1026" name="Picture 2" descr="C:\Users\Руслан\Downloads\1019874841.jpg"/>
          <p:cNvPicPr>
            <a:picLocks noChangeAspect="1" noChangeArrowheads="1"/>
          </p:cNvPicPr>
          <p:nvPr/>
        </p:nvPicPr>
        <p:blipFill>
          <a:blip r:embed="rId4" cstate="print"/>
          <a:srcRect/>
          <a:stretch>
            <a:fillRect/>
          </a:stretch>
        </p:blipFill>
        <p:spPr bwMode="auto">
          <a:xfrm>
            <a:off x="5076056" y="2132856"/>
            <a:ext cx="3600400" cy="3600400"/>
          </a:xfrm>
          <a:prstGeom prst="rect">
            <a:avLst/>
          </a:prstGeom>
          <a:noFill/>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idx="1"/>
          </p:nvPr>
        </p:nvGraphicFramePr>
        <p:xfrm>
          <a:off x="457200" y="1481138"/>
          <a:ext cx="8229600" cy="4525962"/>
        </p:xfrm>
        <a:graphic>
          <a:graphicData uri="http://schemas.openxmlformats.org/drawingml/2006/chart">
            <c:chart xmlns:c="http://schemas.openxmlformats.org/drawingml/2006/chart" xmlns:r="http://schemas.openxmlformats.org/officeDocument/2006/relationships" r:id="rId2"/>
          </a:graphicData>
        </a:graphic>
      </p:graphicFrame>
      <p:sp>
        <p:nvSpPr>
          <p:cNvPr id="3" name="Заголовок 2"/>
          <p:cNvSpPr>
            <a:spLocks noGrp="1"/>
          </p:cNvSpPr>
          <p:nvPr>
            <p:ph type="title"/>
          </p:nvPr>
        </p:nvSpPr>
        <p:spPr/>
        <p:txBody>
          <a:bodyPr>
            <a:normAutofit fontScale="90000"/>
          </a:bodyPr>
          <a:lstStyle/>
          <a:p>
            <a:pPr algn="ctr"/>
            <a:r>
              <a:rPr lang="ru-RU" sz="2400" dirty="0" smtClean="0">
                <a:solidFill>
                  <a:srgbClr val="FF0000"/>
                </a:solidFill>
                <a:latin typeface="Times New Roman" pitchFamily="18" charset="0"/>
                <a:cs typeface="Times New Roman" pitchFamily="18" charset="0"/>
              </a:rPr>
              <a:t>Нарушения, выявленные в результате проведенных проверок </a:t>
            </a:r>
            <a:br>
              <a:rPr lang="ru-RU" sz="2400" dirty="0" smtClean="0">
                <a:solidFill>
                  <a:srgbClr val="FF0000"/>
                </a:solidFill>
                <a:latin typeface="Times New Roman" pitchFamily="18" charset="0"/>
                <a:cs typeface="Times New Roman" pitchFamily="18" charset="0"/>
              </a:rPr>
            </a:br>
            <a:r>
              <a:rPr lang="ru-RU" sz="2400" dirty="0" smtClean="0">
                <a:solidFill>
                  <a:srgbClr val="FF0000"/>
                </a:solidFill>
                <a:latin typeface="Times New Roman" pitchFamily="18" charset="0"/>
                <a:cs typeface="Times New Roman" pitchFamily="18" charset="0"/>
              </a:rPr>
              <a:t>(40 общеобразовательных учреждений, 2017 г.)</a:t>
            </a:r>
            <a:endParaRPr lang="ru-RU" sz="2400" dirty="0">
              <a:solidFill>
                <a:srgbClr val="FF0000"/>
              </a:solidFill>
              <a:latin typeface="Times New Roman" pitchFamily="18" charset="0"/>
              <a:cs typeface="Times New Roman" pitchFamily="18"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idx="1"/>
          </p:nvPr>
        </p:nvGraphicFramePr>
        <p:xfrm>
          <a:off x="457200" y="1481138"/>
          <a:ext cx="8229600" cy="4525962"/>
        </p:xfrm>
        <a:graphic>
          <a:graphicData uri="http://schemas.openxmlformats.org/drawingml/2006/chart">
            <c:chart xmlns:c="http://schemas.openxmlformats.org/drawingml/2006/chart" xmlns:r="http://schemas.openxmlformats.org/officeDocument/2006/relationships" r:id="rId2"/>
          </a:graphicData>
        </a:graphic>
      </p:graphicFrame>
      <p:sp>
        <p:nvSpPr>
          <p:cNvPr id="3" name="Заголовок 2"/>
          <p:cNvSpPr>
            <a:spLocks noGrp="1"/>
          </p:cNvSpPr>
          <p:nvPr>
            <p:ph type="title"/>
          </p:nvPr>
        </p:nvSpPr>
        <p:spPr/>
        <p:txBody>
          <a:bodyPr>
            <a:normAutofit/>
          </a:bodyPr>
          <a:lstStyle/>
          <a:p>
            <a:pPr algn="ctr"/>
            <a:r>
              <a:rPr lang="ru-RU" sz="2400" dirty="0" smtClean="0">
                <a:solidFill>
                  <a:srgbClr val="FF0000"/>
                </a:solidFill>
                <a:latin typeface="Times New Roman" pitchFamily="18" charset="0"/>
                <a:cs typeface="Times New Roman" pitchFamily="18" charset="0"/>
              </a:rPr>
              <a:t>Нарушения, выявленные в результате проведенных проверок (40 общеобразовательных учреждений, 2017 г.)</a:t>
            </a:r>
            <a:endParaRPr lang="ru-RU" sz="2400" dirty="0">
              <a:latin typeface="Times New Roman" pitchFamily="18" charset="0"/>
              <a:cs typeface="Times New Roman" pitchFamily="18" charset="0"/>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95536" y="476672"/>
            <a:ext cx="8291264" cy="5760640"/>
          </a:xfrm>
        </p:spPr>
        <p:txBody>
          <a:bodyPr>
            <a:noAutofit/>
          </a:bodyPr>
          <a:lstStyle/>
          <a:p>
            <a:pPr marL="0" indent="0" algn="ctr">
              <a:lnSpc>
                <a:spcPts val="10000"/>
              </a:lnSpc>
              <a:spcBef>
                <a:spcPts val="0"/>
              </a:spcBef>
              <a:buNone/>
            </a:pPr>
            <a:r>
              <a:rPr lang="ru-RU" sz="4800" dirty="0" smtClean="0">
                <a:solidFill>
                  <a:srgbClr val="FF0000"/>
                </a:solidFill>
              </a:rPr>
              <a:t>Спасибо за внимание!</a:t>
            </a:r>
          </a:p>
          <a:p>
            <a:pPr algn="ctr">
              <a:buNone/>
            </a:pPr>
            <a:r>
              <a:rPr lang="ru-RU" sz="2800" dirty="0" smtClean="0">
                <a:solidFill>
                  <a:srgbClr val="464646"/>
                </a:solidFill>
                <a:effectLst>
                  <a:outerShdw blurRad="31750" dist="25400" dir="5400000" algn="tl" rotWithShape="0">
                    <a:srgbClr val="000000">
                      <a:alpha val="25000"/>
                    </a:srgbClr>
                  </a:outerShdw>
                </a:effectLst>
                <a:latin typeface="Times New Roman" pitchFamily="18" charset="0"/>
                <a:cs typeface="Times New Roman" pitchFamily="18" charset="0"/>
              </a:rPr>
              <a:t>начальник отдела по надзору в сфере образования департамента по контролю (надзору) в сфере образования Министерства образования и науки Чеченской Республики</a:t>
            </a:r>
          </a:p>
          <a:p>
            <a:pPr algn="ctr">
              <a:buNone/>
            </a:pPr>
            <a:r>
              <a:rPr lang="ru-RU" sz="2800" b="1" dirty="0" smtClean="0">
                <a:solidFill>
                  <a:srgbClr val="464646"/>
                </a:solidFill>
                <a:effectLst>
                  <a:outerShdw blurRad="31750" dist="25400" dir="5400000" algn="tl" rotWithShape="0">
                    <a:srgbClr val="000000">
                      <a:alpha val="25000"/>
                    </a:srgbClr>
                  </a:outerShdw>
                </a:effectLst>
                <a:latin typeface="Times New Roman" pitchFamily="18" charset="0"/>
                <a:cs typeface="Times New Roman" pitchFamily="18" charset="0"/>
              </a:rPr>
              <a:t>Э.Х-А. </a:t>
            </a:r>
            <a:r>
              <a:rPr lang="ru-RU" sz="2800" b="1" dirty="0" err="1" smtClean="0">
                <a:solidFill>
                  <a:srgbClr val="464646"/>
                </a:solidFill>
                <a:effectLst>
                  <a:outerShdw blurRad="31750" dist="25400" dir="5400000" algn="tl" rotWithShape="0">
                    <a:srgbClr val="000000">
                      <a:alpha val="25000"/>
                    </a:srgbClr>
                  </a:outerShdw>
                </a:effectLst>
                <a:latin typeface="Times New Roman" pitchFamily="18" charset="0"/>
                <a:cs typeface="Times New Roman" pitchFamily="18" charset="0"/>
              </a:rPr>
              <a:t>Темирсултанова</a:t>
            </a:r>
            <a:endParaRPr lang="ru-RU" sz="2800" b="1" dirty="0" smtClean="0">
              <a:solidFill>
                <a:srgbClr val="464646"/>
              </a:solidFill>
              <a:effectLst>
                <a:outerShdw blurRad="31750" dist="25400" dir="5400000" algn="tl" rotWithShape="0">
                  <a:srgbClr val="000000">
                    <a:alpha val="25000"/>
                  </a:srgbClr>
                </a:outerShdw>
              </a:effectLst>
              <a:latin typeface="Times New Roman" pitchFamily="18" charset="0"/>
              <a:cs typeface="Times New Roman" pitchFamily="18" charset="0"/>
            </a:endParaRPr>
          </a:p>
          <a:p>
            <a:pPr algn="ctr">
              <a:buNone/>
            </a:pPr>
            <a:endParaRPr lang="ru-RU" sz="3200" b="1" dirty="0" smtClean="0">
              <a:solidFill>
                <a:srgbClr val="464646"/>
              </a:solidFill>
              <a:effectLst>
                <a:outerShdw blurRad="31750" dist="25400" dir="5400000" algn="tl" rotWithShape="0">
                  <a:srgbClr val="000000">
                    <a:alpha val="25000"/>
                  </a:srgbClr>
                </a:outerShdw>
              </a:effectLst>
              <a:latin typeface="Times New Roman" pitchFamily="18" charset="0"/>
              <a:cs typeface="Times New Roman" pitchFamily="18" charset="0"/>
            </a:endParaRPr>
          </a:p>
          <a:p>
            <a:pPr>
              <a:buNone/>
            </a:pPr>
            <a:r>
              <a:rPr lang="ru-RU" sz="1800" dirty="0" smtClean="0"/>
              <a:t>Контактный телефон: р.т.:8(871) 22-46-68 </a:t>
            </a:r>
          </a:p>
          <a:p>
            <a:pPr>
              <a:buNone/>
            </a:pPr>
            <a:endParaRPr lang="ru-RU" sz="1800" dirty="0" smtClean="0"/>
          </a:p>
          <a:p>
            <a:pPr>
              <a:buNone/>
            </a:pPr>
            <a:r>
              <a:rPr lang="en-US" sz="1800" dirty="0" smtClean="0"/>
              <a:t>E-mail</a:t>
            </a:r>
            <a:r>
              <a:rPr lang="ru-RU" sz="1800" dirty="0" smtClean="0"/>
              <a:t>: </a:t>
            </a:r>
            <a:r>
              <a:rPr lang="en-US" sz="1800" dirty="0" smtClean="0">
                <a:solidFill>
                  <a:srgbClr val="FF0000"/>
                </a:solidFill>
                <a:hlinkClick r:id="rId2"/>
              </a:rPr>
              <a:t>chechobrnadzor@mail.ru</a:t>
            </a:r>
            <a:endParaRPr lang="en-US" sz="1800" dirty="0" smtClean="0">
              <a:solidFill>
                <a:srgbClr val="FF0000"/>
              </a:solidFill>
            </a:endParaRPr>
          </a:p>
          <a:p>
            <a:pPr>
              <a:buNone/>
            </a:pPr>
            <a:r>
              <a:rPr lang="en-US" sz="1800" dirty="0" smtClean="0">
                <a:solidFill>
                  <a:srgbClr val="FF0000"/>
                </a:solidFill>
              </a:rPr>
              <a:t>            </a:t>
            </a:r>
            <a:r>
              <a:rPr lang="en-US" sz="1800" dirty="0" smtClean="0">
                <a:solidFill>
                  <a:srgbClr val="FF0000"/>
                </a:solidFill>
                <a:hlinkClick r:id="rId3"/>
              </a:rPr>
              <a:t>elinanadzor@mail.ru</a:t>
            </a:r>
            <a:r>
              <a:rPr lang="en-US" sz="1800" dirty="0" smtClean="0">
                <a:solidFill>
                  <a:srgbClr val="FF0000"/>
                </a:solidFill>
              </a:rPr>
              <a:t> </a:t>
            </a:r>
            <a:endParaRPr lang="ru-RU" sz="1800" dirty="0" smtClean="0">
              <a:solidFill>
                <a:srgbClr val="FF0000"/>
              </a:solidFill>
            </a:endParaRPr>
          </a:p>
          <a:p>
            <a:pPr marL="0" indent="0" algn="ctr">
              <a:lnSpc>
                <a:spcPts val="10000"/>
              </a:lnSpc>
              <a:spcBef>
                <a:spcPts val="0"/>
              </a:spcBef>
              <a:buNone/>
            </a:pPr>
            <a:endParaRPr lang="ru-RU" sz="4800" dirty="0" smtClean="0">
              <a:solidFill>
                <a:srgbClr val="FF0000"/>
              </a:solidFill>
            </a:endParaRPr>
          </a:p>
          <a:p>
            <a:pPr marL="0" indent="0" algn="ctr">
              <a:lnSpc>
                <a:spcPts val="10000"/>
              </a:lnSpc>
              <a:spcBef>
                <a:spcPts val="0"/>
              </a:spcBef>
              <a:buNone/>
            </a:pPr>
            <a:endParaRPr lang="ru-RU" sz="9600" dirty="0">
              <a:solidFill>
                <a:srgbClr val="FF0000"/>
              </a:solidFill>
            </a:endParaRPr>
          </a:p>
        </p:txBody>
      </p:sp>
      <p:pic>
        <p:nvPicPr>
          <p:cNvPr id="4" name="Picture 2" descr="C:\Users\Тимур\Desktop\logo (1).png"/>
          <p:cNvPicPr>
            <a:picLocks noChangeAspect="1" noChangeArrowheads="1"/>
          </p:cNvPicPr>
          <p:nvPr/>
        </p:nvPicPr>
        <p:blipFill>
          <a:blip r:embed="rId4" cstate="print"/>
          <a:srcRect/>
          <a:stretch>
            <a:fillRect/>
          </a:stretch>
        </p:blipFill>
        <p:spPr bwMode="auto">
          <a:xfrm>
            <a:off x="7715240" y="5848064"/>
            <a:ext cx="1428760" cy="1009936"/>
          </a:xfrm>
          <a:prstGeom prst="rect">
            <a:avLst/>
          </a:prstGeom>
          <a:noFill/>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Содержимое 5"/>
          <p:cNvGraphicFramePr>
            <a:graphicFrameLocks noGrp="1"/>
          </p:cNvGraphicFramePr>
          <p:nvPr>
            <p:ph idx="1"/>
          </p:nvPr>
        </p:nvGraphicFramePr>
        <p:xfrm>
          <a:off x="457200" y="1124744"/>
          <a:ext cx="8229600" cy="51845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Заголовок 2"/>
          <p:cNvSpPr>
            <a:spLocks noGrp="1"/>
          </p:cNvSpPr>
          <p:nvPr>
            <p:ph type="title"/>
          </p:nvPr>
        </p:nvSpPr>
        <p:spPr>
          <a:xfrm>
            <a:off x="457200" y="274638"/>
            <a:ext cx="8229600" cy="778098"/>
          </a:xfrm>
        </p:spPr>
        <p:txBody>
          <a:bodyPr>
            <a:normAutofit/>
          </a:bodyPr>
          <a:lstStyle/>
          <a:p>
            <a:pPr algn="ctr"/>
            <a:r>
              <a:rPr lang="ru-RU" sz="2000" dirty="0" smtClean="0">
                <a:solidFill>
                  <a:srgbClr val="FF0000"/>
                </a:solidFill>
                <a:latin typeface="Times New Roman" pitchFamily="18" charset="0"/>
                <a:cs typeface="Times New Roman" pitchFamily="18" charset="0"/>
              </a:rPr>
              <a:t>При осуществлении федерального государственного надзора в сфере образования проводится проверка:</a:t>
            </a:r>
            <a:endParaRPr lang="ru-RU" sz="2000" dirty="0">
              <a:solidFill>
                <a:srgbClr val="FF0000"/>
              </a:solidFill>
              <a:latin typeface="Times New Roman" pitchFamily="18" charset="0"/>
              <a:cs typeface="Times New Roman" pitchFamily="18" charset="0"/>
            </a:endParaRPr>
          </a:p>
        </p:txBody>
      </p:sp>
      <p:pic>
        <p:nvPicPr>
          <p:cNvPr id="4" name="Picture 2" descr="C:\Users\Тимур\Desktop\logo (1).png"/>
          <p:cNvPicPr>
            <a:picLocks noChangeAspect="1" noChangeArrowheads="1"/>
          </p:cNvPicPr>
          <p:nvPr/>
        </p:nvPicPr>
        <p:blipFill>
          <a:blip r:embed="rId7" cstate="print"/>
          <a:srcRect/>
          <a:stretch>
            <a:fillRect/>
          </a:stretch>
        </p:blipFill>
        <p:spPr bwMode="auto">
          <a:xfrm>
            <a:off x="8244408" y="6222112"/>
            <a:ext cx="899592" cy="635887"/>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Содержимое 7"/>
          <p:cNvGraphicFramePr>
            <a:graphicFrameLocks noGrp="1"/>
          </p:cNvGraphicFramePr>
          <p:nvPr>
            <p:ph idx="1"/>
          </p:nvPr>
        </p:nvGraphicFramePr>
        <p:xfrm>
          <a:off x="457200" y="2204864"/>
          <a:ext cx="8229600" cy="380242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Заголовок 2"/>
          <p:cNvSpPr>
            <a:spLocks noGrp="1"/>
          </p:cNvSpPr>
          <p:nvPr>
            <p:ph type="title"/>
          </p:nvPr>
        </p:nvSpPr>
        <p:spPr>
          <a:xfrm>
            <a:off x="457200" y="274638"/>
            <a:ext cx="8229600" cy="1498178"/>
          </a:xfrm>
        </p:spPr>
        <p:txBody>
          <a:bodyPr>
            <a:noAutofit/>
          </a:bodyPr>
          <a:lstStyle/>
          <a:p>
            <a:pPr algn="ctr"/>
            <a:r>
              <a:rPr lang="ru-RU" sz="2400" dirty="0" smtClean="0">
                <a:solidFill>
                  <a:srgbClr val="FF0000"/>
                </a:solidFill>
                <a:latin typeface="Times New Roman" pitchFamily="18" charset="0"/>
                <a:cs typeface="Times New Roman" pitchFamily="18" charset="0"/>
              </a:rPr>
              <a:t>Мероприятия, проводимые при осуществлении федерального государственного надзора в сфере образования, необходимые для достижения целей и задач проверки</a:t>
            </a:r>
            <a:endParaRPr lang="ru-RU" sz="2400" dirty="0">
              <a:solidFill>
                <a:srgbClr val="FF0000"/>
              </a:solidFill>
              <a:latin typeface="Times New Roman" pitchFamily="18" charset="0"/>
              <a:cs typeface="Times New Roman" pitchFamily="18" charset="0"/>
            </a:endParaRPr>
          </a:p>
        </p:txBody>
      </p:sp>
      <p:pic>
        <p:nvPicPr>
          <p:cNvPr id="4" name="Picture 2" descr="C:\Users\Тимур\Desktop\logo (1).png"/>
          <p:cNvPicPr>
            <a:picLocks noChangeAspect="1" noChangeArrowheads="1"/>
          </p:cNvPicPr>
          <p:nvPr/>
        </p:nvPicPr>
        <p:blipFill>
          <a:blip r:embed="rId7" cstate="print"/>
          <a:srcRect/>
          <a:stretch>
            <a:fillRect/>
          </a:stretch>
        </p:blipFill>
        <p:spPr bwMode="auto">
          <a:xfrm>
            <a:off x="7715240" y="5848064"/>
            <a:ext cx="1428760" cy="1009936"/>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fontScale="85000" lnSpcReduction="10000"/>
          </a:bodyPr>
          <a:lstStyle/>
          <a:p>
            <a:pPr algn="just"/>
            <a:r>
              <a:rPr lang="ru-RU" sz="1800" dirty="0" smtClean="0">
                <a:latin typeface="Times New Roman" pitchFamily="18" charset="0"/>
                <a:cs typeface="Times New Roman" pitchFamily="18" charset="0"/>
              </a:rPr>
              <a:t>- распорядительный документ, подтверждающий полномочия лица, представляющего интересы организации на проведение проверки;</a:t>
            </a:r>
          </a:p>
          <a:p>
            <a:pPr algn="just"/>
            <a:r>
              <a:rPr lang="ru-RU" sz="1800" dirty="0" smtClean="0">
                <a:latin typeface="Times New Roman" pitchFamily="18" charset="0"/>
                <a:cs typeface="Times New Roman" pitchFamily="18" charset="0"/>
              </a:rPr>
              <a:t>- основная общеобразовательная программа (ООП), в том числе адаптированная(</a:t>
            </a:r>
            <a:r>
              <a:rPr lang="ru-RU" sz="1800" dirty="0" err="1" smtClean="0">
                <a:latin typeface="Times New Roman" pitchFamily="18" charset="0"/>
                <a:cs typeface="Times New Roman" pitchFamily="18" charset="0"/>
              </a:rPr>
              <a:t>ые</a:t>
            </a:r>
            <a:r>
              <a:rPr lang="ru-RU" sz="1800" dirty="0" smtClean="0">
                <a:latin typeface="Times New Roman" pitchFamily="18" charset="0"/>
                <a:cs typeface="Times New Roman" pitchFamily="18" charset="0"/>
              </a:rPr>
              <a:t>) ООП для детей с ограниченными возможностями здоровья;</a:t>
            </a:r>
          </a:p>
          <a:p>
            <a:pPr algn="just"/>
            <a:r>
              <a:rPr lang="ru-RU" sz="1800" dirty="0" smtClean="0">
                <a:latin typeface="Times New Roman" pitchFamily="18" charset="0"/>
                <a:cs typeface="Times New Roman" pitchFamily="18" charset="0"/>
              </a:rPr>
              <a:t>- перечень используемых учебников по уровням образования;</a:t>
            </a:r>
          </a:p>
          <a:p>
            <a:pPr algn="just"/>
            <a:r>
              <a:rPr lang="ru-RU" sz="1800" dirty="0" smtClean="0">
                <a:latin typeface="Times New Roman" pitchFamily="18" charset="0"/>
                <a:cs typeface="Times New Roman" pitchFamily="18" charset="0"/>
              </a:rPr>
              <a:t>- индивидуальный учебный план;</a:t>
            </a:r>
          </a:p>
          <a:p>
            <a:pPr algn="just"/>
            <a:r>
              <a:rPr lang="ru-RU" sz="1800" dirty="0" smtClean="0">
                <a:latin typeface="Times New Roman" pitchFamily="18" charset="0"/>
                <a:cs typeface="Times New Roman" pitchFamily="18" charset="0"/>
              </a:rPr>
              <a:t>- документы, отражающие прием на работу в организацию педагогических работников;</a:t>
            </a:r>
          </a:p>
          <a:p>
            <a:pPr algn="just"/>
            <a:r>
              <a:rPr lang="ru-RU" sz="1800" dirty="0" smtClean="0">
                <a:latin typeface="Times New Roman" pitchFamily="18" charset="0"/>
                <a:cs typeface="Times New Roman" pitchFamily="18" charset="0"/>
              </a:rPr>
              <a:t>- документы, подтверждающие наличие у педагогических работников профессионального образования, соответствующей квалификации, необходимого для осуществления образовательной деятельности по реализуемым образовательным программам (документы об образовании, о наличии дополнительного профессионального образования; аттестационные листы);</a:t>
            </a:r>
          </a:p>
          <a:p>
            <a:pPr algn="just"/>
            <a:r>
              <a:rPr lang="ru-RU" sz="1800" dirty="0" smtClean="0">
                <a:latin typeface="Times New Roman" pitchFamily="18" charset="0"/>
                <a:cs typeface="Times New Roman" pitchFamily="18" charset="0"/>
              </a:rPr>
              <a:t>- документы, подтверждающие функционирование внутренней системы оценки качества образования;</a:t>
            </a:r>
          </a:p>
          <a:p>
            <a:pPr algn="just"/>
            <a:r>
              <a:rPr lang="ru-RU" sz="1800" dirty="0" smtClean="0">
                <a:latin typeface="Times New Roman" pitchFamily="18" charset="0"/>
                <a:cs typeface="Times New Roman" pitchFamily="18" charset="0"/>
              </a:rPr>
              <a:t>- отчет о </a:t>
            </a:r>
            <a:r>
              <a:rPr lang="ru-RU" sz="1800" dirty="0" err="1" smtClean="0">
                <a:latin typeface="Times New Roman" pitchFamily="18" charset="0"/>
                <a:cs typeface="Times New Roman" pitchFamily="18" charset="0"/>
              </a:rPr>
              <a:t>самообследовании</a:t>
            </a:r>
            <a:r>
              <a:rPr lang="ru-RU" sz="1800" dirty="0" smtClean="0">
                <a:latin typeface="Times New Roman" pitchFamily="18" charset="0"/>
                <a:cs typeface="Times New Roman" pitchFamily="18" charset="0"/>
              </a:rPr>
              <a:t>;</a:t>
            </a:r>
          </a:p>
          <a:p>
            <a:pPr algn="just"/>
            <a:r>
              <a:rPr lang="ru-RU" sz="1800" dirty="0" smtClean="0">
                <a:latin typeface="Times New Roman" pitchFamily="18" charset="0"/>
                <a:cs typeface="Times New Roman" pitchFamily="18" charset="0"/>
              </a:rPr>
              <a:t>- договор(</a:t>
            </a:r>
            <a:r>
              <a:rPr lang="ru-RU" sz="1800" dirty="0" err="1" smtClean="0">
                <a:latin typeface="Times New Roman" pitchFamily="18" charset="0"/>
                <a:cs typeface="Times New Roman" pitchFamily="18" charset="0"/>
              </a:rPr>
              <a:t>ы</a:t>
            </a:r>
            <a:r>
              <a:rPr lang="ru-RU" sz="1800" dirty="0" smtClean="0">
                <a:latin typeface="Times New Roman" pitchFamily="18" charset="0"/>
                <a:cs typeface="Times New Roman" pitchFamily="18" charset="0"/>
              </a:rPr>
              <a:t>) между организациями, осуществляющими образовательную деятельность, участвующими в сетевой форме реализации образовательных программ ( при наличии образовательных программ, реализующихся в сетевой форме);</a:t>
            </a:r>
          </a:p>
          <a:p>
            <a:pPr algn="just"/>
            <a:endParaRPr lang="ru-RU" sz="1800" dirty="0">
              <a:latin typeface="Times New Roman" pitchFamily="18" charset="0"/>
              <a:cs typeface="Times New Roman" pitchFamily="18" charset="0"/>
            </a:endParaRPr>
          </a:p>
        </p:txBody>
      </p:sp>
      <p:sp>
        <p:nvSpPr>
          <p:cNvPr id="3" name="Заголовок 2"/>
          <p:cNvSpPr>
            <a:spLocks noGrp="1"/>
          </p:cNvSpPr>
          <p:nvPr>
            <p:ph type="title"/>
          </p:nvPr>
        </p:nvSpPr>
        <p:spPr/>
        <p:txBody>
          <a:bodyPr>
            <a:normAutofit fontScale="90000"/>
          </a:bodyPr>
          <a:lstStyle/>
          <a:p>
            <a:pPr algn="ctr"/>
            <a:r>
              <a:rPr lang="ru-RU" sz="2000" dirty="0" smtClean="0">
                <a:solidFill>
                  <a:srgbClr val="FF0000"/>
                </a:solidFill>
                <a:latin typeface="Times New Roman" pitchFamily="18" charset="0"/>
                <a:cs typeface="Times New Roman" pitchFamily="18" charset="0"/>
              </a:rPr>
              <a:t>Перечень документов, предоставление которых необходимо для достижения целей и задач проведения проверки организации при осуществлении федерального государственного надзора в сфере образования:</a:t>
            </a:r>
            <a:endParaRPr lang="ru-RU" sz="2000" dirty="0">
              <a:solidFill>
                <a:srgbClr val="FF0000"/>
              </a:solidFill>
              <a:latin typeface="Times New Roman" pitchFamily="18" charset="0"/>
              <a:cs typeface="Times New Roman" pitchFamily="18" charset="0"/>
            </a:endParaRPr>
          </a:p>
        </p:txBody>
      </p:sp>
      <p:pic>
        <p:nvPicPr>
          <p:cNvPr id="4" name="Picture 2" descr="C:\Users\Тимур\Desktop\logo (1).png"/>
          <p:cNvPicPr>
            <a:picLocks noChangeAspect="1" noChangeArrowheads="1"/>
          </p:cNvPicPr>
          <p:nvPr/>
        </p:nvPicPr>
        <p:blipFill>
          <a:blip r:embed="rId2" cstate="print"/>
          <a:srcRect/>
          <a:stretch>
            <a:fillRect/>
          </a:stretch>
        </p:blipFill>
        <p:spPr bwMode="auto">
          <a:xfrm>
            <a:off x="7715240" y="5848064"/>
            <a:ext cx="1428760" cy="1009936"/>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404664"/>
            <a:ext cx="8229600" cy="5602627"/>
          </a:xfrm>
        </p:spPr>
        <p:txBody>
          <a:bodyPr>
            <a:normAutofit/>
          </a:bodyPr>
          <a:lstStyle/>
          <a:p>
            <a:pPr algn="just"/>
            <a:r>
              <a:rPr lang="ru-RU" sz="1800" dirty="0" smtClean="0">
                <a:latin typeface="Times New Roman" pitchFamily="18" charset="0"/>
                <a:cs typeface="Times New Roman" pitchFamily="18" charset="0"/>
              </a:rPr>
              <a:t>- документы, регламентирующие осуществление образовательной деятельности, в том числе локальные нормативные и распорядительные акты по вопросам организации и осуществления образовательной деятельности;</a:t>
            </a:r>
          </a:p>
          <a:p>
            <a:pPr algn="just"/>
            <a:r>
              <a:rPr lang="ru-RU" sz="1800" dirty="0" smtClean="0">
                <a:latin typeface="Times New Roman" pitchFamily="18" charset="0"/>
                <a:cs typeface="Times New Roman" pitchFamily="18" charset="0"/>
              </a:rPr>
              <a:t>- документы по формированию и движению контингента обучающихся (приему, переводу, отчислению);</a:t>
            </a:r>
          </a:p>
          <a:p>
            <a:pPr algn="just"/>
            <a:r>
              <a:rPr lang="ru-RU" sz="1800" dirty="0" smtClean="0">
                <a:latin typeface="Times New Roman" pitchFamily="18" charset="0"/>
                <a:cs typeface="Times New Roman" pitchFamily="18" charset="0"/>
              </a:rPr>
              <a:t>- документы по подготовке к ГИА, по выдаче документов об образовании;</a:t>
            </a:r>
          </a:p>
          <a:p>
            <a:pPr algn="just"/>
            <a:r>
              <a:rPr lang="ru-RU" sz="1800" dirty="0" smtClean="0">
                <a:latin typeface="Times New Roman" pitchFamily="18" charset="0"/>
                <a:cs typeface="Times New Roman" pitchFamily="18" charset="0"/>
              </a:rPr>
              <a:t>- программа развития организации;</a:t>
            </a:r>
          </a:p>
          <a:p>
            <a:pPr algn="just"/>
            <a:r>
              <a:rPr lang="ru-RU" sz="1800" dirty="0" smtClean="0">
                <a:latin typeface="Times New Roman" pitchFamily="18" charset="0"/>
                <a:cs typeface="Times New Roman" pitchFamily="18" charset="0"/>
              </a:rPr>
              <a:t>- документы, отражающие реализацию прав участников образовательных отношений, в том числе по оказанию обучающимся социально-педагогической и психологической помощи, бесплатной </a:t>
            </a:r>
            <a:r>
              <a:rPr lang="ru-RU" sz="1800" dirty="0" err="1" smtClean="0">
                <a:latin typeface="Times New Roman" pitchFamily="18" charset="0"/>
                <a:cs typeface="Times New Roman" pitchFamily="18" charset="0"/>
              </a:rPr>
              <a:t>психолого-медико-педагогической</a:t>
            </a:r>
            <a:r>
              <a:rPr lang="ru-RU" sz="1800" dirty="0" smtClean="0">
                <a:latin typeface="Times New Roman" pitchFamily="18" charset="0"/>
                <a:cs typeface="Times New Roman" pitchFamily="18" charset="0"/>
              </a:rPr>
              <a:t> коррекции;</a:t>
            </a:r>
          </a:p>
          <a:p>
            <a:pPr algn="just"/>
            <a:r>
              <a:rPr lang="ru-RU" sz="1800" dirty="0" smtClean="0">
                <a:latin typeface="Times New Roman" pitchFamily="18" charset="0"/>
                <a:cs typeface="Times New Roman" pitchFamily="18" charset="0"/>
              </a:rPr>
              <a:t>- материалы и документы о деятельности коллегиальных органов управления организацией;</a:t>
            </a:r>
          </a:p>
          <a:p>
            <a:pPr algn="just"/>
            <a:r>
              <a:rPr lang="ru-RU" sz="1800" dirty="0" smtClean="0">
                <a:latin typeface="Times New Roman" pitchFamily="18" charset="0"/>
                <a:cs typeface="Times New Roman" pitchFamily="18" charset="0"/>
              </a:rPr>
              <a:t>- материалы и документы об обеспечении условий охраны обучающихся;</a:t>
            </a:r>
          </a:p>
          <a:p>
            <a:pPr algn="just"/>
            <a:r>
              <a:rPr lang="ru-RU" sz="1800" dirty="0" smtClean="0">
                <a:latin typeface="Times New Roman" pitchFamily="18" charset="0"/>
                <a:cs typeface="Times New Roman" pitchFamily="18" charset="0"/>
              </a:rPr>
              <a:t>- документы и материалы организации и проведению текущего контроля успеваемости и промежуточной аттестации обучающихся;</a:t>
            </a:r>
          </a:p>
          <a:p>
            <a:pPr algn="just"/>
            <a:r>
              <a:rPr lang="ru-RU" sz="1800" dirty="0" smtClean="0">
                <a:latin typeface="Times New Roman" pitchFamily="18" charset="0"/>
                <a:cs typeface="Times New Roman" pitchFamily="18" charset="0"/>
              </a:rPr>
              <a:t>- документы по оказанию платных образовательных услуг (при наличии).</a:t>
            </a:r>
            <a:endParaRPr lang="ru-RU" sz="1800" dirty="0">
              <a:latin typeface="Times New Roman" pitchFamily="18" charset="0"/>
              <a:cs typeface="Times New Roman" pitchFamily="18" charset="0"/>
            </a:endParaRPr>
          </a:p>
        </p:txBody>
      </p:sp>
      <p:pic>
        <p:nvPicPr>
          <p:cNvPr id="4" name="Picture 2" descr="C:\Users\Тимур\Desktop\logo (1).png"/>
          <p:cNvPicPr>
            <a:picLocks noChangeAspect="1" noChangeArrowheads="1"/>
          </p:cNvPicPr>
          <p:nvPr/>
        </p:nvPicPr>
        <p:blipFill>
          <a:blip r:embed="rId2" cstate="print"/>
          <a:srcRect/>
          <a:stretch>
            <a:fillRect/>
          </a:stretch>
        </p:blipFill>
        <p:spPr bwMode="auto">
          <a:xfrm>
            <a:off x="7715240" y="5848064"/>
            <a:ext cx="1428760" cy="1009936"/>
          </a:xfrm>
          <a:prstGeom prst="rect">
            <a:avLst/>
          </a:prstGeom>
          <a:noFill/>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3829</TotalTime>
  <Words>2922</Words>
  <Application>Microsoft Office PowerPoint</Application>
  <PresentationFormat>Экран (4:3)</PresentationFormat>
  <Paragraphs>298</Paragraphs>
  <Slides>52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52</vt:i4>
      </vt:variant>
    </vt:vector>
  </HeadingPairs>
  <TitlesOfParts>
    <vt:vector size="53" baseType="lpstr">
      <vt:lpstr>Открытая</vt:lpstr>
      <vt:lpstr>Слайд 1</vt:lpstr>
      <vt:lpstr>Полномочия Министерства образования и науки Чеченской Республики</vt:lpstr>
      <vt:lpstr>Полномочия Министерства образования и науки Чеченской Республики</vt:lpstr>
      <vt:lpstr>Отдел по надзору в сфере образования</vt:lpstr>
      <vt:lpstr>Нормативные документы, регламентирующие осуществление государственного надзора в сфере образования</vt:lpstr>
      <vt:lpstr>При осуществлении федерального государственного надзора в сфере образования проводится проверка:</vt:lpstr>
      <vt:lpstr>Мероприятия, проводимые при осуществлении федерального государственного надзора в сфере образования, необходимые для достижения целей и задач проверки</vt:lpstr>
      <vt:lpstr>Перечень документов, предоставление которых необходимо для достижения целей и задач проведения проверки организации при осуществлении федерального государственного надзора в сфере образования:</vt:lpstr>
      <vt:lpstr>Слайд 9</vt:lpstr>
      <vt:lpstr>ПРОВЕРКИ</vt:lpstr>
      <vt:lpstr>Слайд 11</vt:lpstr>
      <vt:lpstr>Предмет плановой проверки</vt:lpstr>
      <vt:lpstr>В соответствии со статьей 9 294-ФЗ основанием для включения плановой проверки в ежегодный план проведения плановых проверок  является истечение трех лет со дня:</vt:lpstr>
      <vt:lpstr>Сроки уведомления о проведении плановой проверки</vt:lpstr>
      <vt:lpstr>Организация и проведение внеплановой проверки</vt:lpstr>
      <vt:lpstr>Слайд 16</vt:lpstr>
      <vt:lpstr>Слайд 17</vt:lpstr>
      <vt:lpstr>Слайд 18</vt:lpstr>
      <vt:lpstr>Слайд 19</vt:lpstr>
      <vt:lpstr>Перечень актов, содержащих обязательные требования, соблюдение которых оценивается при проведении мероприятий по федеральному государственному надзору в сфере образования</vt:lpstr>
      <vt:lpstr>  Раздел II. Указы Президента Российской Федерации, постановления  и распоряжения Правительства Российской Федерации </vt:lpstr>
      <vt:lpstr>   Раздел III. Нормативные правовые акты федеральных органов исполнительной власти и нормативные документы федеральных органов исполнительной власти </vt:lpstr>
      <vt:lpstr>   Раздел III. Нормативные правовые акты федеральных органов исполнительной власти и нормативные документы федеральных органов исполнительной власти   </vt:lpstr>
      <vt:lpstr>Раздел III. Нормативные правовые акты федеральных органов исполнительной власти и нормативные документы федеральных органов исполнительной власти</vt:lpstr>
      <vt:lpstr>Раздел III. Нормативные правовые акты федеральных органов исполнительной власти и нормативные документы федеральных органов исполнительной власти</vt:lpstr>
      <vt:lpstr>Примерный перечень локальных нормативных актов образовательной организации</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Слайд 43</vt:lpstr>
      <vt:lpstr>Слайд 44</vt:lpstr>
      <vt:lpstr>Слайд 45</vt:lpstr>
      <vt:lpstr>Слайд 46</vt:lpstr>
      <vt:lpstr>Слайд 47</vt:lpstr>
      <vt:lpstr>Слайд 48</vt:lpstr>
      <vt:lpstr>Типичные нарушения законодательства Российской Федерации в сфере общего образования за три квартала 2017 г.</vt:lpstr>
      <vt:lpstr>Нарушения, выявленные в результате проведенных проверок  (40 общеобразовательных учреждений, 2017 г.)</vt:lpstr>
      <vt:lpstr>Нарушения, выявленные в результате проведенных проверок (40 общеобразовательных учреждений, 2017 г.)</vt:lpstr>
      <vt:lpstr>Слайд 52</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Отчет о работе отдела по надзору в сфере образования  Министерства образования и науки Чеченской Республики за I полугодие 2016 года  Начальник – Бетрахмадов Р.В.</dc:title>
  <dc:creator>Руслан</dc:creator>
  <cp:lastModifiedBy>Руслан</cp:lastModifiedBy>
  <cp:revision>286</cp:revision>
  <dcterms:created xsi:type="dcterms:W3CDTF">2016-07-15T07:37:17Z</dcterms:created>
  <dcterms:modified xsi:type="dcterms:W3CDTF">2017-10-20T14:13:28Z</dcterms:modified>
</cp:coreProperties>
</file>